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613" r:id="rId2"/>
    <p:sldId id="665" r:id="rId3"/>
    <p:sldId id="644" r:id="rId4"/>
    <p:sldId id="574" r:id="rId5"/>
    <p:sldId id="576" r:id="rId6"/>
    <p:sldId id="575" r:id="rId7"/>
    <p:sldId id="577" r:id="rId8"/>
    <p:sldId id="578" r:id="rId9"/>
    <p:sldId id="518" r:id="rId10"/>
    <p:sldId id="519" r:id="rId11"/>
    <p:sldId id="579" r:id="rId12"/>
    <p:sldId id="581" r:id="rId13"/>
    <p:sldId id="582" r:id="rId14"/>
    <p:sldId id="583" r:id="rId15"/>
    <p:sldId id="585" r:id="rId16"/>
    <p:sldId id="580" r:id="rId17"/>
    <p:sldId id="586" r:id="rId18"/>
    <p:sldId id="587" r:id="rId19"/>
    <p:sldId id="588" r:id="rId20"/>
    <p:sldId id="589" r:id="rId21"/>
    <p:sldId id="591" r:id="rId22"/>
    <p:sldId id="592" r:id="rId23"/>
    <p:sldId id="593" r:id="rId24"/>
    <p:sldId id="594" r:id="rId25"/>
    <p:sldId id="6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21" autoAdjust="0"/>
    <p:restoredTop sz="72893" autoAdjust="0"/>
  </p:normalViewPr>
  <p:slideViewPr>
    <p:cSldViewPr snapToGrid="0" snapToObjects="1">
      <p:cViewPr varScale="1">
        <p:scale>
          <a:sx n="88" d="100"/>
          <a:sy n="88" d="100"/>
        </p:scale>
        <p:origin x="208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5.942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16732 16117 7602,'9'0'-12,"0"-1"0,1-1 1,0-2-1,1-1 1,3-2-25,0 2 0,-1-2 0,2 4 0,1 0-199,-2-1 262,4 3 1,-7-3-71,5 4 0,-1 0-6,4 0 0,-1 1 68,1 2 1,1-2 91,1 2 1,2-2-104,2-1 1,5 3-8,-2 0 1,2 0 15,-2-3 0,3 0-11,0 0 0,3 0 59,-3 0 0,0 0 28,-3 0 0,0 0 114,0 0 1,1 0-96,2 0 0,-2 0-11,2 0 1,-3 0-294,-3 0 0,5 0 97,-2 0 1,2 0-142,-2 0 0,-1-1 70,1-2 1,3 2 333,0-2-902,1-2 828,0 4 1,-3-3 192,2 4 1,1 0-151,-1 0 0,3-4 26,-3 1 1,3 0 19,-3 3 0,3 0 38,-3 0 0,1 3-47,-1 0 1,-2 4-10,2-4 1,-2 4-200,-1-1 1,0-1-2,0 2 0,-1-5-30,-2 1 0,-2 1 211,-5-1 0,0 0-146,-3-3 0,0-3 0,-3 0 0,3 0 0</inkml:trace>
  <inkml:trace contextRef="#ctx0" brushRef="#br0" timeOffset="1">16061 16313 7597,'10'9'672,"-5"-4"-64,-1-1-719,0 0 1,-3-2 7,2 5 0,-2-4-316,-1 3 367,0 0 0,0 3-79,0 1 132,0-5 0,1 2-165,2-4 1,-1 4 218,5-4 1,-2 1-68,1-1 1,2-2 199,-2 2 0,3 1-17,0-1 1,0 0-122,1-3 1,-1 0-9,0 0 1,1 0-3,-1 0 1,0 0-53,1 0 1,-4 0-169,0 0 0,0 0 120,3 0 0,1 0 47,-1 0 0,0 0 103,1 0 1,2 0-68,1 0 1,4 0-21,2 0 1,-1-3 13,4 0 0,2-1 7,1 1 1,1 1 32,-2-4 1,3 3-16,-2-4 0,2 5 98,1-1 1,-3 1-74,0-1 1,-2 2 138,2-2 1,4 2-78,-4 1 1,4 0-31,-4 0 1,2 1-23,1 2 1,3-2-13,0 2 0,0-1-16,-3 1 0,0-2-134,0 2 0,4-2-12,2-1 1,-1 0 32,1 0 0,-4 0 99,1 0 0,2 0 18,1 0 1,-2 0 7,-1 0 0,-2 0 5,-1 0 0,3 0 24,0 0 1,0 0-102,-3 0 1,0 0-110,0 0 1,3 0-184,0 0 0,4 0 148,0 0 1,0-3-36,-1 0 1,2 0 83,-2 3 0,2-3 43,2 0 0,-1-3-81,0 3 0,-3-1 5,0 4 0,-2-3 320,2 0 1,-3 0 473,3 3 0,-3 0-544,3 0 1,-3-1-45,3-2 1,-4 2-119,1-2 1,2 2 13,1 1 1,-1 0-74,-2 0 0,-2-3 104,-2 0 1,4 0 146,1 3 0,-1-4-119,-4 1 0,1-1 112,0 1 1,0 1-110,0-4 0,-1 3 62,-2-3 1,2 2-250,-2-2 0,2 4 21,1-1 1,-4-1 85,1 1 0,0-1 37,3 1 0,-3 2-20,0-3 0,-2 3 29,2 1 0,-1-3 81,-2 0 0,-3 0 7,3 3 1,1 0-36,-1 0 0,-1 0 22,-2 0 0,0 0-71,-1 0 1,1-3-2,-1 0 0,2 0-2,2 3 1,-3-3-9,3 0 1,-2-2 62,-2 2 1,1 2-10,0-2 1,-1 1 51,1-1 1,-4 2-79,1-2 1,-4 2-29,4 1 1,-4-1-38,4-2 1,-4 2-121,4-2 0,-2 0 108,2 0 1,1 2-49,-1-2 1,0 1 97,0-1 1,2 2-21,-3-2 1,3 2 169,0 1 0,0 0-56,-3 0 0,3-3 25,-3 0 0,3 0-51,1 3 0,-1 0-14,1 0 0,-4-1 36,1-3 0,0 3 63,2-2 1,1 2-59,-1 1 1,1 0 68,0 0 0,0 0 26,3 0 0,-2 0-90,1 0 0,0 0-189,1 0 0,-3 0-12,3 0 1,2-1-126,1-2 0,-1 1 115,0-4 1,0 3-56,1-3 1,-2 2 107,-5-2 0,1 3-22,0-3 0,0 4 314,3-1 1,-2-1-114,1 0 1,0 1 71,1 3 0,-2 0-19,1 0 0,2 0-84,-1 0 0,3-1-10,-4-2 0,5 2 22,-1-2 0,-1 2-103,1 1 0,-4 0 69,4 0 1,-4 0-373,1 0 0,-3 0 147,0 0 0,-4 0-450,1 0 0,-5 0 622,2 0 0,-3 0 0,-1 0 0</inkml:trace>
  <inkml:trace contextRef="#ctx0" brushRef="#br0" timeOffset="2">19832 15866 7594,'4'9'158,"-2"-3"38,5 0 1,-1-4-102,3 2 0,1-3-17,3-1 0,1 0-173,5 0 0,0-1 44,-1-3 1,0 2-146,-3-4 11,3 4 157,-8-2 0,1 3-14,-5-2 1,-4 2 51,2-3 57,-4 4 0,-1 0-84,-2 0 1,-2-3 163,-5-1 1,-3 1-229,-3 3 0,0-3 44,0 0 0,0 0 189,3 3 0,1-1-40,3-2 1,2 2-49,1-2 0,4-2-68,-1-2 1,2 2 2,1-1 120,0 0 26,0-3 0,0 2 78,0 1-78,4 4-46,-3-2-86,7 4 0,-2 0 3,3 0 0,3 0-20,1 0 1,4 0-131,2 0 0,1 0 67,4 0 1,-2-1 10,3-2 0,-3 2-9,3-2 0,-5 2 42,2 1 0,-7 0-102,-2 0 1,-3 0-20,0 0 52,-1 0 112,-4 0 1,-2 1 114,-6 2 1,-4-1-73,-9 4 0,-1 0 171,-11 4 0,0-1-113,-9 0 0,5 0-58,-6 1 0,3-2-38,-2-2 1,8 1-36,4-3 0,4 2-186,3-3 1,3 0 103,3-3 1,5 0-309,0 0 208,5 0 115,-2 0 0,5-3 105,2 0 1,4-1-101,5 1 0,2 0 252,5-3 1,0 4 26,-1-1 0,4 2 31,0 1 1,3 0-167,-4 0 1,4 0-24,-3 0 1,0 0-19,-4 0 0,3 0-103,-2 0 1,-3 0-123,-7 0 126,1 0-89,-5 0 1,-2 0 154,-6 0 1,-7 0 148,-9 0 1,-5 0-90,-7 0 1,1 0 76,-4 0 1,0 0-71,-3 0 1,3 1 22,3 2 1,7-2-65,2 2 1,3 1 52,4 0 0,1-1-433,5-3 1,4 0 183,1 0 1,8-4 122,2-3 0,3 0 12,4 1 0,-2-2 33,5 1 0,-2 0 2,2 1 1,0 1 255,-3 2 0,-1 2-93,-3-2 1,4 2 0,-1 1 0,1 0-322,-4 0 0,3 0-682,1 0 842,-1 0 0,-7 0 0,-1 0 0</inkml:trace>
  <inkml:trace contextRef="#ctx0" brushRef="#br0" timeOffset="3">7290 1769 7970,'23'-13'230,"2"-3"1,5 3-672,1 0 1,4 6 0,-1 2-367,3 1 1020,0 1 0,0-1-29,0 1 0,5 0-320,1 3 1,3 0 205,0 0 1,3-4-48,-23 1 0,1 0 0,1-1 0,0 0-14,5-1 1,0 0 0,0 1-1,0-1-199,1 1 0,0-1 0,2-1 1,1-1 193,3 1 1,0 0 0,-1-2 0,1 0-322,3 2 1,1 0 0,-2-2 0,0-1 233,2 2 1,2-1 0,-2 0-1,1-1 16,3 2 0,0-1 1,-2-1-1,1 0 24,4 1 1,0 1 0,-1-2-1,1 1 38,0 0 0,0 1 1,-1 0-1,-1 0-1,1 2 0,0 1 0,-1-1 0,1 1-333,1-1 0,0 0 0,1 2 0,-1 0 352,0 0 1,0 0-1,-15 2 1,0 0 0,0 1-9,1-1 1,0 0 0,1 0 0,-1 0 0,0 0 0,0 1-7,1-1 0,1-1 1,-1 1-1,0 1 1,0 0-1,0-1 23,0 1 0,1-1 1,-1-1-1,-1 1 1,1 0-1,0-1 1,2 1 0,0 0 1,1 0-1,-2-1 0,0-1 1,1 1 2,3 0 0,0 0 0,1 0 0,-2-1 0,-1 1 0,1-1 1,0 1 0,1 0 0,-1 0 0,-1 0 0,0-1 0,-1 0 2,3 1 1,-1 0-1,1 0 1,-3-1-1,1 0 1,0 0-209,2 0 0,1 0 1,-1 0-1,-1 1 1,-1 0-1,0 0 199,1 0 1,-1 0 0,0 0-1,-1 0 1,0 0 0,0 0-3,1-1 1,-1-1 0,0 1-1,0 1 1,0 0 0,-1 0 0,3 0 0,-1 0 1,1 0-1,-2 1 1,1 0-1,0 1 21,-1-1 0,0 0 0,1 0 0,-2-1 0,-1 1 0,2-1-41,0 1 1,0 0 0,1 0 0,-3 0 0,-1 0 0,1 0-3,4 1 1,-1 0-1,1 0 1,-4 0-1,1 1 1,-1-1-79,1 1 1,-1 0 0,0 0 0,0 0 0,1-1 0,-1 0 28,1 1 1,1 0-1,-1 1 1,-1-1 0,0 0-1,1 1 42,1-1 0,0 0 0,1 0 1,-1 0-1,-1 0 0,1 0-6,0-1 1,1 0 0,-1 0 0,0 0 0,0 0-1,0 0-14,1 0 1,1 0-1,-1 0 1,-1 0-1,0 0 1,0 0 15,2 0 1,1 0-1,-1 0 1,-1 0 0,-1-1-1,0 1 17,-1-1 1,-1 0 0,0 0 0,2 0 0,0 1 0,-1 0-52,0-1 0,-1 0 0,0 0 0,0 0 0,1 1 0,-1 0 51,0 0 0,0 0 1,1 0-1,-2 0 1,0 0-1,0 0-3,0-1 1,-1 1 0,0 1-1,2-1 1,1 2 0,-1-1 3,-2 0 0,0 0 1,0 0-1,2 0 1,-1 1-1,0-1-5,15 1 1,-1-1-1,-1 0 1,1 0 9,0 2 1,0 0-1,0 0 1,0-1 4,-3 1 0,0 1 1,0 0-1,0 0-15,-1-1 0,-1 0 1,1 0-1,0-1 12,2 1 0,-1 1 1,-1-2-1,0 1-11,1 0 0,0 0 1,1-1-1,-1 0 1,0-2 1,0 0-1,0 1 1,0 1 100,-3 0 0,0-1 0,2 1 0,0-1-96,-2 0 1,0-2-1,2 1 1,0 0 32,-2 0 0,0 0 0,0 0 0,0 0 66,-2 0 1,1 0-1,2 0 1,1 0-26,-3 0 1,-1 0-1,1 0 1,-1 0 66,-4 0 0,-1 0 1,1 0-1,0 0-194,-3 0 1,-1 0 0,2 0-1,-1 0 13,0 0 0,-1 0 1,-1 0-1,-2 0-44,0 1 1,-2-2 0,-2 0 0,-1-1 354,1 1 0,0-1 0,23-4-361,-25 4 0,1 1 1,20-5-28,0 3 111,-5-5 0,-5 7 0,1-4 0,-3 0 0,-4-1 0,-4 0 0</inkml:trace>
  <inkml:trace contextRef="#ctx0" brushRef="#br0" timeOffset="4">6648 16043 7602,'9'0'241,"2"0"45,1 0 1,-1 0-1,5 0-182,0 0 0,2 0 78,1 0-118,-1 4 1,1-3-108,0 2 1,-1 1 17,1-1 1,-1 3 76,1-3 1,0 4-109,-1-4 1,4 3 58,0-3 0,0 0-45,0-3 0,2 0 54,4 0 0,3 0 23,0 0 0,4 0-21,-1 0 1,4-3-9,2 0 0,-1-3-67,5 3 1,-3-4 93,6 4 1,-3-3 56,6 3 0,-3-3-65,0 3 1,3-4-341,-1 4 1,2-1 357,-1 1 0,-2 1-23,-22-1 1,1 0-1,-1 2 1,1 0 16,1-1 1,0 1 0,0-1 0,-1 0 0,1 0 0,0 0 1,0-1-1,0-1-23,0 1 1,0 0 0,0 0 0,1 1 6,0-1 1,1 0-1,-2 0 1,1-1-65,0 0 0,1-1 0,-2 2 0,1 0 28,-1 0 0,0 0 0,1 0 0,1 1 16,-1-1 1,0-1 0,1 0 0,0 1 21,0 1 0,-1 1 0,0-1 0,-1 1-3,2 1 1,-1 0 0,1-1 0,-1-1 5,-1 0 0,0 1 0,1-1 0,-1 1 162,22 1 1,-2 0-57,-4 0 1,1 3-38,-1 0 0,-3 1-125,-1-1 1,2-2 88,-2 2 0,2 1-10,-2-1 0,-1 0-16,5-3 1,-4 0-116,3 0 0,0 0 69,0 0 0,2 0-91,-5 0 1,4-1-9,-4-2 1,0 2 56,-2-2 1,-4 2 115,0 1 1,-4 0-61,1 0 1,-5 3 5,-1 0 0,-6 2 77,0-2 0,-2-1-144,-4 4 0,-1-4 565,-2 1-957,-1 2 190,0-4 3,-4 3 148,4-4-40,-8 0 286,3 0-177,-12 0 0,-3 1 122,-7 3 1,-5-2-67,-2 4 1,-2-3 85,-1 3 1,-4-3-82,-2 3 1,-3-2-22,-4 2 1,2-3-204,-4 3 1,-2-4 201,-5 1 1,2-2-348,-5-1 0,3 0 350,-2 0 0,0 0 1,-1 0 1,26 0 0,0 0-51,-22 0 1,-1 0-7,4 0 0,2 0-120,1 0 1,3-3 159,0 0 1,2 0 26,0 3 0,5 0 6,2 0 0,2-3 68,1 0 0,5 0 109,1 3 1,3 0-109,4 0 399,1 0-539,5-4 417,4 2-363,1-2 0,11 1-34,2 0 0,8-1 106,1 1 1,5 2 128,5-2 1,3 2-126,0 1 1,4-1 49,-1-2 0,1 2-262,2-3 1,-2 3 123,5 1 1,3 0-297,0 0 1,0 0 232,0 0 1,0 0 11,0 0 0,2 0 97,-1 0 0,1 0-18,2 0 1,-1 0 2,-3 0 0,3-1 146,-3-2 1,-5 2-72,-1-2 1,-2 2-47,-1 1 0,-3 0 41,-6 0 0,0-1-18,-3-2 1,-1 2-166,-6-2 0,-1 1-32,-5-1 61,-4 2 635,-1-4-455,-4 5-109,0 0-13,-4 0 1,-2 0 29,-6 0 1,-4 0-114,-6 0 1,-1 0 42,-5 0 1,-5 0-138,-5 0 1,0-3 118,-5 0 0,-2 0-433,-4 3 0,0-1 456,23 0 1,-1-1 0,-20 1-28,0-2 1,6 2 94,6 1 1,4-1-61,7-2 0,5 2 258,7-2 78,1 2 77,6 1-283,1 0 1,5 0 396,2 0 0,6 0-349,7 0 1,4 0-27,4 0 0,8 0 49,9 0 1,3 0-263,0 0 0,5 0 41,4 0 1,-26 0 0,0 0-2,26 0 1,-26 0 0,0 0-155,22 0 0,1 0 138,-4 0 0,0-4-41,-3 1 1,-5-4 30,-7 1 0,-7-2-18,-2-2 0,-7 4 235,-6 0 1,-1 3-23,-5-3 0,-1-1 142,-5-2 0,-3 3-175,-6 0 1,-7 3-17,-6-4 0,-5 5 223,-1-1 1,0 5-351,3 1 0,-2 5 60,2-2 1,-1 1 51,8-1 0,-1 1-294,3-3 0,2-1 93,1-3 0,3 0-243,3 0 187,1 0 73,4 0 109,1-4 0,8-1 4,2-1 0,8 1 181,4 2 0,3 2-62,7-2 1,2 2 8,7 1 1,-3-1-53,0-2 0,-4 2-46,1-3 1,-6 3 12,-3 1 1,-7 0 22,-2 0-77,-3 0-39,-5 5-56,0-4 0,-8 3 57,-3-4 0,-5 0 49,-11 0 1,-2 0-7,-4 0 1,-4-1-31,-2-2 0,2 2 36,1-3 1,2 2 2,1-1 0,5 2 62,5-2 0,3 2 305,6 1-393,0 0 77,4 0-240,0 0 221,18 4 0,-1-2-4,13 5 0,-2-4 43,5 3 0,-2-1 91,5 1 0,-2 1-129,-1-3 0,-1 2 26,1-3 1,-5 3-137,-4-3 124,-1 0 0,-7-3-65,1 0 26,-6 4-17,-1-3 1,-11 4 47,-3-5 0,-5 0-6,-8 0 0,-3 0-23,-6 0 1,-2 0 8,-4 0 1,5 0-161,4 0 160,0 0 0,8 0 0,1-1-216,7-3 193,2 3-63,4-3 0,3 1 150,6 0 1,4 0 159,5 3 1,3 0-109,3 0 1,6 0 102,4 0 1,1 0-117,5 0 1,-4 0-26,1 0 1,-6 3-162,-3 0 1,-7 1-290,-2-1 31,-3-2 0,-5 5 37,-2-3 1,-3 1-140,-3 2 0,-7 1-11,-9-4 451,-4 5 0,-9-7 0,-1 3 0</inkml:trace>
  <inkml:trace contextRef="#ctx0" brushRef="#br0" timeOffset="5">11043 16378 7613,'-7'0'-586,"1"0"1,0 0 435,-3 0 1,3 0 400,-1 0 0,1 0-138,-3 0-307,4 0 89,-4 0-47,8 0 1,-2 3 37,6 0 0,2 0 124,5-3 0,-1 0-57,0 0 1,1 0 10,-1 0 65,0-4 1,1 3 64,-1-2 0,-4 1 447,-2-1-245,-2 2 641,-1-4-903,-4 5 1,2 0 233,-4 0 164,4 0-284,-2 0 38,4 0 1,8 0-256,4 0 0,1 0 76,-1 0 0,3 0 29,0 0 0,3 0 4,0 0 1,4 0 13,0 0 0,4 0 30,-1 0 0,1 0 134,2 0 0,1 0-110,2 0 0,2 0 3,5 0 1,-1 0-129,0 0 0,4 0 64,-1 0 1,3-3-187,-2 0 0,2 0 242,-2 3 1,2 0-4,-3 0 1,8 0-17,-2 0 1,6 0 39,-2 0 0,-23 0 0,0 1-126,-1 1 1,0-1-1,2 0 1,-1-1-133,1 2 0,0-1 1,0 0-1,1 1 86,0-1 1,1 1-1,0-2 1,0 1 56,1 0 1,0 1 0,1-2 0,0 1-37,-1-1 1,0 0 0,1 1-1,0 1 27,1-1 0,0 1 0,-1 0 0,1-1-8,-1-1 0,1 0 0,2 0 1,0 0 23,2 0 0,1 0 0,0 0 1,0 0-212,1 0 0,0 0 0,0 0 1,-1 0 284,-2 0 1,0 0-1,0 0 1,1 0-44,1 0 1,-1 0 0,0 0-1,-1 0-64,0 0 1,0 0-1,-2 0 1,0 0 54,-3 0 0,0 0 0,1 0 0,0 0-2,-1 0 0,0 0 0,1 0 0,0 0-29,1 0 1,0 0 0,-3 0 0,0 0-169,-2 0 0,-1 0 0,1 1 0,-1 1-24,23 1 1,-6 1-144,-6 0 1,-6-2-382,-7 4 1,-4-3 612,-5 3 0,-3-3-1029,-3 3 1125,-5 1 0,-1-2 0</inkml:trace>
  <inkml:trace contextRef="#ctx0" brushRef="#br0" timeOffset="6">21527 15093 7581,'-5'5'-787,"-4"-1"664,8-4 1,-2 0 83,6 0 1,2-1-90,5-2 0,-1 1 50,0-4 1,1 3 87,-1-4 1,0 4-48,1-3 0,-1 4 40,0-1 0,-3-1 182,1 1 0,-4 0-35,3 3 1,-3 0-1,3 0 1,-3 0-1,4 0 9,-5 0-221,6 0 1,-6-3 101,4-1 1,-4 0-214,1 1 161,-2-2 1,-1-4 38,0-1 0,-1 4 41,-2 0 0,1 1 170,-4-1 1,3-3-106,-3 3 1,3-1 83,-4 1 0,1-3-264,-3 3 1,-1-2 113,1-1 0,3-1 45,0 1 1,0 2-6,-4-3 0,2 3-32,2-5 0,-3 0-115,3 0 1,-2 1-40,-1-5 0,-4 4-93,1-4 0,-5 2-457,2-2 0,-3 3 563,0 3 0,-5 1 36,-2 0 0,1 0 339,-1 3 0,1-1-137,-4 4 1,0-1 8,0 1 0,0 2-66,0-2 0,3 2-121,0 1 1,1 0 73,0 0 1,0 0-205,2 0 1,2 3 57,-1 0 0,1 4 88,1-1 1,-2 1 2,-1 0 0,0 1-37,4-2 0,2 3 12,1 4 0,0-2 13,0 5 0,1-1 9,5 4 0,0-1 2,-1 1 0,1 3 0,0 0 1,2 7-2,1-2 1,3 3-8,-3-2 1,3 1 128,-3 2 1,2 1-74,-2 3 1,0 0-147,-3-4 0,-1 4 107,1-1 0,-1 5-93,-3 2 0,3 2 129,-2-2 0,1 2 72,2-3 0,4 1-19,2-4 1,2 3-74,1 1 1,5-4 141,4-3 1,5 0-58,4 3 1,4-2-126,0-1 0,-1-4 0,-2 1 0,4-2 31,2-1 0,-2 0-56,2 0 0,-3-1-184,3 1 1,-4-3 45,4 0 0,0-4 86,3 0 1,3-4-126,0-1 1,4-6 31,-1-1 0,6-4 192,0-5 1,5-2-71,-2-4 0,2-4 158,-2-9 1,1-1-8,-3-1 0,2-3-295,-2-4 0,-4-3 296,-3 0 1,-4-4-69,1 1 0,-3-6 114,-3 0 0,-1-3-62,-3 2 0,-1-3-25,2 0 1,-3-4-71,-9 23 1,-1 0-1,-1-1 1,-1-1-77,9-22 1,-9 22 0,0 1 50,9-24 1,-8 22 0,1 0 20,-3 2 1,0-1 0,0-1 0,0 0-43,-1 1 1,0 1-1,-2-1 1,-1 0 19,0 1 1,-1-1-1,-2 0 1,-1 0-102,-4-22 1,-11 0 86,-5 6 1,8 20 0,-3 1 89,-1 2 0,-1 0 0,-1 1 0,-2 1 24,-3 0 1,0 2 0,0 1 0,0 1 71,-2-1 0,-2 2 0,4-1 0,-1 1-50,-4 2 1,1 0-1,1-1 1,0-1-186,-3 2 0,0 0 1,2 0-1,0 1 209,-1 0 0,1 1 0,2 2 1,0 0-31,1 0 1,-1 1-1,-22-4 16,22 5 1,1 1-1,-23-2 64,0 3 0,4 2-357,2 1 0,3 4 73,0 3 1,2 5-199,1 4 0,2 3 140,1 6 0,5 1-102,1 8 0,6 1-1135,6 6 1419,3-3 0,5 6 0,3-3 0,4-2 0,5-1 0</inkml:trace>
  <inkml:trace contextRef="#ctx0" brushRef="#br0" timeOffset="7">3976 10093 7703,'5'9'0,"-1"-4"0,-3-4 0,2-4 0,2-3 0,5 3 0,3-4 138,3 1 0,0-6-1278,0 0 742,1-1 332,-6 4 1,-2 3-126,-6 0 1,-6 4 144,-3-1 0,-4 3 46,-2 3 0,2 2 0,-8 4 0,4 0 0</inkml:trace>
  <inkml:trace contextRef="#ctx0" brushRef="#br0" timeOffset="8">6238 9925 7668,'5'-4'237,"-1"-2"0,-2-5-95,1-2 0,-1 2-678,4 5 0,-4 0-266,1 3 635,-2 2 1,-3-2 21,-4 6 0,0 4 145,-7 5 0,3-2 0,-3 8 0,-2-4 0</inkml:trace>
  <inkml:trace contextRef="#ctx0" brushRef="#br0" timeOffset="9">7141 10037 7687,'-13'9'155,"2"-2"-155,-5-1 0,4 0-228,-4 3 0,5 1 41,-2-1 0,6 0-93,1 1 0,3-1 280,-3 0 0,4 1 0,-3-1 0</inkml:trace>
  <inkml:trace contextRef="#ctx0" brushRef="#br0" timeOffset="10">11285 10028 7674,'-4'5'0,"-3"-2"0,-4-2 390,-1-1 0,-1 0-45,4 0 1,0 0-530,-1 0 0,4 1 188,0 2 0,4-1-823,-1 5 474,-2-1 0,3 3 345,-1 0 0,2 1 0,1-1 0</inkml:trace>
  <inkml:trace contextRef="#ctx0" brushRef="#br0" timeOffset="11">11983 9953 7654,'-4'5'1241,"3"4"0,-3-4-2302,4 4 1,1 0 109,2-3 452,-2 2 499,3-3 0,-4 0 0,0-1 0</inkml:trace>
  <inkml:trace contextRef="#ctx0" brushRef="#br0" timeOffset="12">12607 10084 7679,'-9'0'0,"-4"0"570,1 0 169,-1 0 0,5-1-560,2-2-43,2 1 0,4-3-71,0 2 0,0 1 78,0-4 0,4 3-527,2-3 0,2 0-88,2 0 1,-2-2 471,-2 2 0,7-3 0,-3 0 0</inkml:trace>
  <inkml:trace contextRef="#ctx0" brushRef="#br0" timeOffset="13">14571 9953 7646,'10'5'0,"-1"-1"0,4-6 1182,-1-2 1,6-2-878,0 3 1,1 0-771,2 3 1,-5 0 180,-4 0 1,-1 0-1098,-2 0 225,0 4 1156,-3 1 0,2 5 0,-3-1 0</inkml:trace>
  <inkml:trace contextRef="#ctx0" brushRef="#br0" timeOffset="14">16080 9925 7657,'0'5'486,"0"-5"1,-3-5 0,0-4 110,0 4 1,3 0 216,0 2-1784,0 2-320,0-4-514,-5 5 1804,4 5 0,-7-4 0,3 3 0</inkml:trace>
  <inkml:trace contextRef="#ctx0" brushRef="#br0" timeOffset="15">17113 9916 7648,'4'-9'2524,"-1"-1"-1830,3 1 1,-3 4-1996,3 2 522,0-2 313,-1 4-83,4-3 104,-8 4 0,-1 0 120,-6 0 0,-4 0 325,-2 0 0,1 0 0,-2 0 0</inkml:trace>
  <inkml:trace contextRef="#ctx0" brushRef="#br0" timeOffset="16">17989 9991 7658,'3'4'463,"0"-4"0,0-1 133,-3-6 1,0 1-197,0-3 1,0 0-551,0-1 1,0 3 85,0-2 0,0 2 227,0-6 0,3 3-75,0 0 0,0 1-165,-3 0 0,3-4-114,0 1 0,0 0-820,-3 2 1011,0 1 0,-8-5 0,-2 0 0</inkml:trace>
  <inkml:trace contextRef="#ctx0" brushRef="#br0" timeOffset="17">2337 9451 7688,'-5'-2'219,"2"-1"37,2-2 0,2-4-357,2 0 1,2-1 102,4 1 0,1 0-147,-1-1 0,0 4 86,1 0 1,-2 3-175,-2-3 188,2 4 1,-2-3 65,3 5-74,0 0 0,4 0 48,-1 0 0,0 0 128,-2 0 1,3 0-111,3 0 0,1 0 95,2 0 0,-1 4-72,1-1 0,4 3 36,2-3 0,2 0-74,1-3 0,0 0-8,4 0 0,0 0-54,2 0 0,2-1-190,-2-2 0,2-2 114,2-5 0,-1 1 90,0 0 0,0-1-26,1 1 1,-1 0 58,0 0 0,3-1 91,1 1 0,0 3-3,-1 0 0,0 0 97,3 0 1,0-2-161,0 2 1,6-3-18,-3 0 0,0 1-119,-3 2 0,3-3 91,0 3 0,3-5-225,-6-2 1,2 2 240,-2 5 0,2-3 72,-5 3 0,0 2 10,-2 1 1,-1 2 124,0 1 0,0 0-42,1 0 1,2 0-22,0 0 0,1 0-156,-4 0 0,1 0 112,3 0 1,-1-1-96,0-2 1,1 2 79,-7-2 0,2 2-176,1 1 1,0-1 30,1-3 0,2 3 54,0-2 0,2-2 9,-2-1 1,3 1-211,3-1 1,0 0 122,-3 0 1,3-2 61,-3 2 0,-1-2-1,2 2 0,-2-2 16,2 2 1,-2 1 10,-1-2 0,-2 2 16,4-1 1,0-2-5,0 2 0,1 0 5,-1 0 0,-3 0 8,7-3 1,-4-1 19,1 1 1,1-1-32,-1-3 1,-3 3 2,0-2 1,0-2-1,-1 2 1,2-2 3,-2 2 0,-2-2 25,3-1 1,-3-2 3,-1 5 1,1-5-32,3 2 1,-2-2 1,5 2 1,-4-5-3,3 5 1,-2-6 7,2 2 0,-4 1 18,2-4 0,0-1-16,0 1 0,0 1 53,-1 2 1,2-3-60,1 1 0,3-4 1,-3 3 1,3-4-17,0 1 1,-22 12 0,0-1-1,1 1 1,-1-1 0,21-14 5,-22 14 1,0 0 0,1-1 0,0 1 5,1-2 1,0 1 0,1 0 0,1 1 7,0-2 1,-1 1-1,0 0 1,0 0-12,0-1 0,1 1 0,0 0 0,2 0-124,0-2 0,1-1 1,-1 2-1,1-1 120,-2 0 0,-1 0 0,2-1 0,0 1 2,-1 1 0,0 1 0,3-2 0,-1 0-3,-2 1 1,0 1 0,1-3 0,0 1-2,-1 0 0,0 0 1,1-1-1,1-1 14,-1 1 0,1-1 0,1 0 0,0 1-7,-2-1 1,1 1-1,1-1 1,1 0 51,-1 1 0,0-1 1,1 0-1,0 0-31,1-1 1,-1-1 0,1 2 0,0 0-158,-1-1 0,1 0 0,0 1 0,0 0 137,1 0 0,0 0 0,-1 1 0,0 0 2,1 1 0,1 0 0,-1-2 1,1 0-10,-1 2 0,0 0 0,2-3 0,0 0-2,-2 1 1,0 1 0,0 0-1,0 0-43,-1-1 1,-1 1 0,3-3 0,0 1 46,0 1 1,1 1 0,0-2 0,1 1-35,-2 0 0,1 0 1,0 0-1,0-1 24,-2 2 0,1-1 0,2-3 0,1 0-62,-1 2 0,1 0 0,0 0 0,0-1 64,0-1 1,-1 0-1,-2 2 1,0 1-2,-1-1 1,0 0-1,-1 0 1,1 1 3,-2 0 0,1 1 0,-1 1 1,1 0-2,-1 0 1,1 0 0,-1 0 0,0 1 64,-1-1 0,0 0 1,2-1-1,0 0-43,-2 3 1,1-1 0,0 1 0,1-1-107,-4 2 1,1 0 0,0 2 0,1 0 79,0-1 0,0 1 1,-1-1-1,1 1-32,1-2 1,1 0 0,0 0-1,-1 0 42,-1 0 1,0 0 0,1 0 0,-1 0-9,0 0 1,0 0 0,1 0-1,1 0-76,-2 0 1,0 0 0,-1 1 0,1-1 86,0 2 1,0 0 0,-2 0-1,1 0 59,1 1 0,0 0 0,-2 1 0,1 0-41,1-1 1,0 1-1,-2 1 1,0 2-4,0 1 1,1 0 0,-1 0 0,0 1 45,0 1 1,1-1 0,-3 1 0,-1 0-66,2 0 0,0 2 0,23-3 24,2 5 0,-4 0-10,4 0 0,-3 2-18,-24-1 1,1 1-1,21 0-14,2 4 1,-2 0-3,2 3 0,1-2 22,-25-4 0,1 0 1,0 0-1,0 0 13,0 2 1,-1-1 0,2 1 0,-1 0-8,1-1 0,0 1 0,-2 1 0,1 0 7,-1 0 0,0 1 0,0 1 1,0-1 4,0-1 0,1 1 0,0 1 0,1 0 1,-2 0 1,0 0 0,2 2-1,-1 0 16,1 1 0,0 0 0,-1 2 0,-1-1 5,0-1 1,1 0-1,-1 2 1,0 0 0,2-1 1,0 0 0,0 2 0,0-1-21,0 1 1,0 0-1,0 0 1,1 0-2,0 0 0,1 0 0,-2 0 1,0 0-13,3 0 0,0 0 0,-3 1 0,1 1 34,3 0 1,1-1 0,-2 1 0,1-1-32,1-1 1,-1 0-1,1-1 1,-1-1-8,1 0 1,0 1 0,-1-1 0,1 1-13,0 0 0,-1 1 1,-1 0-1,0 0-3,0 0 1,0 0 0,-3 0-1,0 0 37,2 0 0,-1 0 0,-3 2 0,0-1-19,2 1 1,0-1 0,-2 1-1,0-1-1,1-1 0,-1 0 0,1 2 0,0 0 11,-2 1 0,-1 0 1,3 1-1,-1 1 8,-1-1 0,0 1 1,1-1-1,1 0-21,-2-1 1,-1 0 0,3 3 0,-1 0-4,-1-2 1,0 1 0,1 0 0,1 1-15,-3-1 1,1-1 0,0 1 0,0-1 22,-2-1 0,0 0 0,2 1 0,0 0-22,0-1 0,0 0 0,0 1 0,-1 0 14,0 1 0,-1 0 0,0-2 0,0 0 33,1 0 0,-1 0 0,0 0 0,1 0-17,-1 2 1,0-1 0,0-1 0,1 0 3,-1 0 1,0 0-1,0 0 1,0 1-21,-1 0 0,-1 1 1,2-1-1,-1 1 0,-2 0 0,0-1 1,0 1-1,0 0 105,18 18 1,-20-17 0,1 0-115,-1 0 0,1 1 0,0-1 0,0 1-1,2-1 0,-1 0 0,-1 0 0,-1 1 9,1-1 1,-1 0 0,2 2 0,1-1 33,16 17 0,-17-17 1,-1 0-16,0-1 1,-1 0-1,1 2 1,1 0 11,0-2 1,0 0 0,-1 1-1,0-1-11,1-2 1,1 1 0,-2 1 0,1 0 4,0 0 0,0 0 0,0 2 0,0 0-9,1-2 1,1 0-1,-2 1 1,-1-1 6,1-2 0,1 1 0,0 1 1,0 0 50,1 0 0,0 1 0,-1 0 0,0 1-33,1-2 1,-1 0 0,-1 2-1,0 0-2,0-2 0,0 0 1,3 2-1,0 0-19,0-2 0,0 0 1,1 0-1,1 0-26,-2-1 0,0 0 1,1 0-1,-1 1 8,0-2 0,0 1 0,3 2 0,-1 1-9,1-4 0,1 1 0,0 0 0,1 0-21,0-2 1,0 0 0,-2 1 0,0 0 39,1 0 1,-1-1 0,0-1 0,1 1-35,1 0 0,0 0 0,0-2 0,0 0 24,0 0 0,-1 1 0,2-1 0,-1 0-7,2 0 0,-1 1 0,0-2 0,-1 1-1,2 0 1,-1 1 0,2-1-1,-1-1-17,1 0 1,0 0 0,1-1 0,0 1-3,1-2 1,0 0-1,-1 2 1,1-2-49,-1-1 0,1 0 0,0 0 0,0 0 38,1-2 1,0 0 0,0 1 0,0-1-48,1 1 1,1-1 0,-2-1 0,0-1 63,2 1 1,0 0 0,-2-2-1,0-1-21,2 1 1,-1 0-1,1 0 1,0-1 62,1 0 0,0-1 0,-1 1 0,0-1-24,-1 1 0,1 0 0,0-1 0,-1 0 65,3-1 1,-1 0-1,-1 1 1,-1-1-63,1-1 1,0 0 0,-1 1-1,1 0 44,1-1 0,1-1 0,0 1 0,0-1-117,-1-1 1,1 0 0,2 0 0,0 0 16,-1 0 0,0 0 1,2 0-1,0 0-90,1 0 0,-1 0 0,1 0 0,-2 0 115,-1 0 0,0 0 1,1 0-1,0-1 43,-2-1 0,-1 1 0,2 0 0,1 0-10,-3-2 1,0 0 0,3 1 0,1 2 56,-2-2 0,-1 0 0,2 2 0,0-1-61,2 1 0,0 0 0,-1 0 1,0 0 10,2 0 1,0 0-1,0 1 1,-1-1-186,0 2 1,0 0 0,0-1 0,0 1 83,0 2 1,0 1 0,-1-1-1,0 0 90,0 3 0,-1 2 0,-2-2 0,0 1 0,-3 1 0,1 1 0,0-1 0,0 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6.017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14553 5391 6450,'5'0'-175,"-1"0"-195,-4 0 406,0-4-30,0-1-28,0-5-27,0 1 75,0 4 0,0 0-36,0 2 329,0 2 1303,0-4-1335,-4 5 176,3 0-184,-7 0-55,3 0-337,-5 0 176,1 0 0,0 0-31,-1 0 1,4 0 43,0 0 1,0 0-77,-4 0 0,4 4 43,0-1 1,-1 0 4,-6-3 1,3 3 8,-2 0 1,0 1 8,0-1 1,0-1 1,-3 4 1,2-2-1,-2 2 0,0 0 69,0 3 0,-6 1-72,3-1 0,-3 1-104,2 3 0,1 0 60,-1 3 1,4 2-152,-1 1 0,5 0 57,-2 2 0,4 3-80,3 1 0,-2-1 56,5 0 1,0 1 45,3 3 0,4-3-161,3 0 1,5-4 84,4 0 0,1-1-130,2-1 1,0-5 55,3-2 1,1 1 115,2-4 1,-1 2 23,-3-8 1,0 0 141,4-3 0,-1 0-33,0 0 1,2 0-101,-4 0 1,3-3 255,-3 0 1,2-4-50,-2 4 1,1-3-36,-1 3 1,-6-4-66,3 0 1,-3-1 89,3-1 1,-2-4-60,-1 1 1,1-4-5,-5 0 1,3-2-40,-2 0 1,2-2 24,-2-2 1,-1 2 33,-2-5 0,-4 0-40,0-3 0,-4 0 149,1 0 0,-2-1-132,-1-2 0,-4-1 91,-2-2 0,-6 3-130,0 6 0,-6 2-11,0 5 1,-5 3-169,-5 3 0,-7 6 89,-2 3 0,-4 7-354,1 5 1,-5 9 130,20-7 0,0 2 0,0 2 0,0 0-62,2 1 0,0 0 0,0 1 0,1 1 335,2-1 0,0 0 0,-1 1 0,1 0 0,-14 19 0,-2 1 0,-1-1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6.018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2328 13491 9879,'9'0'1742,"1"0"-1584,3 0 1,-3 0-141,3 0 1,1 0-90,2 0 1,1 0 129,2 0 0,0 0-76,3 0 0,2 0 71,4 0 0,0-3-145,0 0 0,1-3 35,2 3 0,-1-4 119,4 0 0,1 0-94,5 1 0,0-1 195,3 4 0,1-5-256,2 2 0,2-2 235,1-1 0,-1-1 40,2 1 1,0 3-74,0 0 1,0 2 22,-4-2 0,-2 3-36,-1-3 1,0 4-71,0-1 0,-2-1-104,-3 1 0,-1-1-190,0 4 0,-3-3-61,0 0 0,-4-3 120,1 3 1,-2-1 12,-1 1 1,-4-1 63,-2-3 1,-3 0-521,0 4 1,-4-3-99,-3 3 749,-6-5 0,2 7 0,-2-3 0</inkml:trace>
  <inkml:trace contextRef="#ctx0" brushRef="#br0" timeOffset="1">1359 4069 8072,'25'5'-26,"0"-2"1,0-2 63,3-1 1,3-1 23,0-2 1,8 2 8,2-2 0,-3 2-322,2 1 1,1 0-420,5 0 0,-2 0 516,-1 0 1,-3-3 3,4 0 0,0 0 151,6 3 0,1 0-103,1 0 0,-25 0 0,0 0 26,23 0 1,-22 0-1,2 0-114,-1 0 1,1 0-1,1 0 1,1 0 162,0 0 0,1 0 1,1 0-1,1 0 15,1 0 0,0 0 1,1 0-1,0 0 37,2 0 0,0 0 0,0 0 0,1 0-307,2 0 0,0 0 1,-1 0-1,0 0 332,1-1 0,0 2 0,-1-1 0,-1 1-326,4 0 0,-1 1 1,0-1-1,-1 0 357,0 2 1,0 0-1,-1-2 1,0 0-30,1 1 0,0-1 0,0 0 0,1 0-26,4 1 0,0-1 0,-1 0 1,1 0 49,-1 2 0,1 1 1,0-3-1,0 1-45,1 1 0,0 0 0,0-2 0,-1 0-304,3 1 1,0-1 0,1 0 0,1-1 305,-1 0 1,0 0-1,3 1 1,-2 1-37,-5 0 1,-1-1-1,4 1 1,-1-1 21,1 0 0,0-2 1,-1 1-1,1 0-24,-2 0 1,0 0 0,4 0 0,0 0-8,-3 0 1,1 0 0,1 0 0,0 0 2,-1 0 0,0 0 0,0 0 1,-1 0-11,-2 0 0,-1 0 0,4 0 0,-1 0-42,0 0 1,-1 0 0,0 0 0,0 0 41,0 0 1,0 0 0,0 0 0,0 0 10,-1 0 1,-1 0 0,5 0 0,0 0-18,-3 0 1,0 0 0,4 0-1,1 0 13,-4 0 1,1 0 0,-14 0-1,0 0 1,0 0-51,16 0 1,-1 0 0,2 0-1,-1 0 16,-3 0 1,-1 0 0,1 0 0,1 0-5,-2 1 1,0-2-1,0 0 1,-1-1-78,-2 1 1,0-1-1,2 0 1,0 1 165,-2 1 1,0 0-1,3-1 1,-1-1 37,-2 0 0,0 1 1,-1-1-1,0 1-30,-1 1 1,0 0 0,1 0-1,0 0-34,0 0 0,-1 0 0,2-2 1,0 1-5,-1-1 1,-1 1-1,0-1 1,0 0-74,-2 2 0,-1 0 0,-1 0 0,0 0 56,-1 1 1,-1-2 0,1 0 0,0-1-53,0 1 1,-1-1 0,1 1 0,-1-1 112,-2 2 1,-1 0 0,1 0-1,1-1-71,-2 0 0,0-1 0,-1 2 0,-1-1 250,-3-1 0,1 1 1,-2 0-1,-1 1-269,26 0 1,-2 1 57,-5 2-21,-3-2 0,-2 3 0,-4-2 0,-1 2 0,-5 3 0,-4-1 0</inkml:trace>
  <inkml:trace contextRef="#ctx0" brushRef="#br0" timeOffset="2">1210 4227 7970,'-13'-5'0,"2"1"-103,-5 4 0,1 0 22,-4 0 1,0 1-108,1 2 1,-4 2 233,0 4 1,1 2 38,2 1 0,0 0-55,1 3 1,-3 1-97,2 2 1,0 1 34,6-1 0,-2 1 80,2 0 0,4 3-49,3 3 0,1 2 39,-2 1 0,2 5-73,2 4 0,1 2-129,-4 4 0,4-1 144,-1 4 0,2-3-327,1 6 1,-1-1 338,-1-21 1,1 2-1,-2-2 1,0 2-36,-1 3 0,-1 1 1,0-2-1,0 1-189,-2 2 0,1 0 1,1-1-1,0 0 289,-1 0 0,0-1 0,0 0 1,1 0-63,0 0 1,1 1-1,-1-2 1,1 1 31,-1 2 1,0 0 0,1-1 0,-1 0-23,0 0 0,1 0 0,-1 0 1,0 0 2,1 1 0,-1 0 0,0 0 0,1-1-6,-1 3 1,0 0 0,0-1 0,0 0-2,-1 1 1,0-1-1,0 2 1,1 0 94,-1-1 1,0-1 0,0 2 0,2 0-57,-1 0 1,0 0 0,1 2 0,-1 0 54,0 0 1,1-1 0,0 1 0,1 0-44,0-2 0,0 0 0,2 1 1,-1-1-262,-1 0 1,0 0 0,2 2 0,0 0 244,-1 0 0,1 0 0,0-1 1,1 1-47,0-2 0,0 1 0,0-1 0,0 1 26,0 1 0,0 0 1,0-1-1,0-1-66,0 2 0,0 0 0,0-4 1,0-1-27,-1 0 0,2 0 0,0 0 0,1 1 45,-1 2 0,1 0 1,0 2-1,-1-1-21,-1-1 0,0 0 0,0 2 0,0 0 38,0-2 1,0 0 0,0 0 0,0 0-2,0 0 1,0 0-1,0 1 1,1-1 19,1-2 0,-1 1 0,0 1 0,-1 1 9,2 0 0,-1 1 0,0 1 0,-1 0-56,0 2 0,0 0 0,0-4 0,-1 0-65,0 0 0,-1-1 0,2-1 0,-1 0 132,0 1 0,-1 1 0,1-3 1,1 1-43,0 0 0,0-1 0,0 1 0,0 0 70,0 1 0,0 0 0,1 2 1,1 0-12,0 0 0,-1-1 1,1 0-1,-1-1 57,-1-1 1,0-1 0,0 1-1,0 0-35,0 1 1,0 0-1,0 0 1,0 1 38,0-1 1,0 0-1,0 4 1,0 0-105,1 1 0,-2 0 1,0 0-1,-2 1 46,0-3 1,0 0 0,0 3 0,1-1 20,-1-2 1,0 1 0,0 1-1,0 0-22,0-4 0,0 1 1,-1 1-1,0 0-7,1-3 0,0 0 1,-1 4-1,-1 0-2,1-4 1,-1 1 0,0 1 0,1 0-45,-1-3 0,0 0 0,1-1 0,-1 1-130,0-2 0,1 0 0,0 2 1,0 0 136,0-4 0,1 1 0,0 0 0,-1 1 19,3-1 1,-1-1 0,-1 1-1,-1-1 6,1 1 0,0 0 1,0-1-1,0 1-56,0-1 0,0 1 1,2-1-1,0 0 28,0-1 0,-1 0 1,1 1-1,1-1-58,0-1 0,0-1 1,0 1-1,-1-1 52,-1-1 0,1 0 1,0 1-1,1 1-60,-2 0 1,1-1 0,-1-1 0,0 0-29,0-2 0,0 1 0,-4 21 207,3 2 1,-1-4-34,1-2 1,1-4 325,-4-6 0,4 2-384,-2-5 1,0 0-58,1-3 1,0-2 323,3-1 0,-3-2-413,0-4 1,-3-2 369,3-1 1,-4-3-234,4-4 353,-4 1 0,2-5-212,-4-2 0,0-3-33,3-3 0,-2-3-89,2-7 1,-2-1-9,2-5 0,-2-5-117,2-3 1,0-2 5,0-6 1,3 1-86,-3-3 0,1 3 114,-1 0 0,-2 0 6,5-4 0,0 2 38,3 2 1,-1 1 10,-2 2 0,2 2 21,-2-2 1,-1 2-52,1 1 0,0 4 128,3 2 1,-2 4 4,-1 2 0,2 3 328,-2 4-296,2-1 0,1 4 475,0 0-319,0 4-175,0 10 0,4 3 68,3 11 1,1 2-27,1 1 0,4 3-101,-1 3 1,1-2-10,0 2 1,-2 1-130,5-1 1,-5-1 67,2-5 0,-3 1-103,-1-5 1,1 1 145,-1-3 0,-3-2-25,0-1 1,-1-3 118,2-4 1,-2 0-93,-2-3-221,-2 2 198,3-7 1,-1 2 37,0-6 1,0-3 52,-3-6 1,0-7 120,0-6 0,0-6-132,0-3 1,5-9-50,1-4 1,-1 21 0,1-1-227,0 1 0,1-1 0,1 1 0,0-1 188,0 0 1,0 1 0,0 0 0,2 1-397,12-21 1,-2 4-41,1 5 0,1 4-660,-3 5 1101,1 0 0,-2 4 0,2 1 0,-6-3 0,-5-3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6.021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1089 17346 7666,'16'5'471,"-1"-2"0,2-2 665,5-1 1,3 0-940,6 0 0,-1 0-520,4 0 1,4 0 271,5 0 1,-1 0 93,-2 0 0,2-3-305,-2 0 0,4-1-146,0 1 0,1 2 377,2-2 1,2-1 23,-3 1 0,-20-1 0,1 1-28,22 0 1,1-3 37,0 3 0,2-1-26,-26 2 0,0 1 0,3 0 1,0 0-78,1-2 0,-1-1 0,1 3 0,-1 0 152,-1 0 1,0-1 0,1 2 0,0-1 55,2 1 0,0 0 0,-2 0 0,1 0 7,2 0 0,1 0 1,-1 0-1,-1 0-47,2 0 1,-1 0 0,0 2-1,0-1-42,0 1 0,1-1 1,0 1-1,0 0-292,2-2 0,1 0 0,1 0 0,0 0 280,-2 0 0,1 0 0,1 0 0,0 0-87,0 0 1,0 0 0,0-1 0,1 1 92,-1-2 1,0 0-1,0 2 1,0-1 12,-2 0 0,1-1 0,0 2 0,0-1 65,-1 1 1,-1 0 0,1 0 0,1 0-27,-2 0 1,0 0 0,1 0 0,0 0 36,-1 0 0,0 0 1,-2 2-1,0 0-49,2 1 0,0 1 0,0 0 0,0 0 0,1 1 0,1-1 0,-1-1 0,-1 0 4,-1 1 1,-1-1 0,1-2 0,1 1-85,0 1 1,0 0 0,-1-2 0,1 0-99,2 1 0,0-1 0,-2 0 1,0-1 71,2 0 0,-1 0 0,-2 0 1,-1 0-143,3 0 0,-1 0 1,-3-1-1,0-1 112,0 1 0,0-1 1,-1-1-1,-1 0-167,20 0 0,1-4 170,-3 4 1,-8-3-42,-2 3 0,-7 0 154,-2 3 0,-1 0-412,-5 0 1,-4 1-150,-2 2 521,-5 2 0,3 4 0,-5 1 0</inkml:trace>
  <inkml:trace contextRef="#ctx0" brushRef="#br0" timeOffset="1">20149 12933 7605,'-4'5'192,"3"-2"213,-3-6 1,3-2-871,1-5 283,0 1 1,0 3-59,0 0 52,0 0 353,0-4-138,0 1 242,-4 4-106,3-4 236,-3 8-321,4-3 1,0 3 312,0-2-335,0 2 1,0-4 29,0 2-108,0 2 1,0-4 195,0 2-277,0 1 0,-3-3-54,0 2-24,0 2 238,-1-3-9,3 0 5,-8 3 1,8-4 85,-2 2 22,2 2-1187,1-4 830,-4 5 108,3 0 1,-3-1 92,4-2-116,0 2 279,-4-3-91,3 4 1,-3-1 77,4-2-220,0 2-138,0-3 0,0 4 1</inkml:trace>
  <inkml:trace contextRef="#ctx0" brushRef="#br0" timeOffset="2">19953 12886 7622,'-9'5'-12,"0"0"93,-1-5 29,5 0-283,1 0 1,4-2 70,0-1 195,0 2 82,0-3 15,4 0-105,1-1 1,1 0-37,1 2-209,-5 2 47,2 1-361,0 0 144,-3 0 0,3 1-40,-4 2 370,0 2 0,-4 0 0,-1-1 0</inkml:trace>
  <inkml:trace contextRef="#ctx0" brushRef="#br0" timeOffset="3">5009 13715 7740,'4'5'0,"2"2"0,3-4 0,4 1 0,2-4 0,3 0 0</inkml:trace>
  <inkml:trace contextRef="#ctx0" brushRef="#br0" timeOffset="4">7570 13575 7701,'-28'5'-419,"-1"0"-110,-2-5 0,-1-2 288,-2-1 1,2 2 240,4-2 0,1 2 0,2 1 0,-1 0 0,4 0 0,2-3 0,4 0 0,-1-4 0,5 1 0,1-3 0,4 0 0,-1 4 0,3-8 0,-4 3 0</inkml:trace>
  <inkml:trace contextRef="#ctx0" brushRef="#br0" timeOffset="5">7505 13166 7675,'0'5'0,"-4"-8"21,1-7 1,0-4-77,3 1 0,1-3-356,2 0 0,3 0 212,3 0 1,3-1 119,1 1 0,0-1-71,0-2 1,-3 0 65,2 1 1,0-1 83,0 0 0,-2 1 0,3-1 0,-3 0 0,0-3 0,-1 2 11,0-2 0,4 0 1,-1 0 1,1-4 22,0 1 1,-2 1 138,5 0 1,-5 2-56,2-3 0,0 3 29,-1-2 1,4 3-193,-4-1 1,4 1 39,-4 0 1,4 1-140,-4-2 0,1 6 143,-4 0 0,-1 1-24,-2-4 0,3 0-2,-3 1 1,-1 2-4,1 1 0,-4-1 57,1-2 1,2 2 136,-2 1 1,0 2-5,-3-2 1,0 3-114,0 0 0,3 2-101,0 0 1,1 1 59,-1 0 0,-1-4-111,5 1 1,-1-2 45,3 2 0,0 2-158,1-3 0,-1 0 79,0 0 0,1-3 52,-1 0 0,0 0 85,1 0 0,2-1 0,0 1 0,-2 2 0,-4-2 0,-1 2 0,1-2 0,3-1 0,-4 2 0,1 0 0,0-1 0,0 0 0,4-2 0</inkml:trace>
  <inkml:trace contextRef="#ctx0" brushRef="#br0" timeOffset="6">8231 11713 7675,'9'-10'-893,"0"-3"0,0 6 833,-3-2 1,-2 1 313,-4-1 101,0 0 1,0 0-195,0-1 0,-4 4-51,-2 0 1,-1 1 38,-2-2 0,2 0-30,-5 4 0,1-3-181,2 3 1,0-4 54,-1 0 1,1 2-106,0-1 1,2 0-143,1-4 1,4 1-95,-1 0 1,2 0 204,1-1 1,0-2 142,0-1 0,0 0 0,0 1 0,0-3 0,0-4 0,0 4 0,0-1 0,0 4-50,0-4 0,0 5-4,0-1 1,-4-2 107,-2 2 0,0 0 135,0 6 0,0-4-105,-3 4 1,3-8 122,-1 5 0,2-2-51,-1 1 1,1 0-73,2-3 0,2-1-41,-2-5 1,6 1 49,3-1 1,2-3-183,1 1 1,5-5-27,1 1 0,0 1-117,0-1 1,1 0 71,3-2 0,-1 2-60,1 0 0,-1 1 158,1-1 1,0-1 61,-1 5 0,0-4-13,-3 3 0,2 0 13,-5 4 0,4-1 98,-4 1 1,1 0 61,-4 2 1,1-1 94,3 1 1,-3 0-115,3 0 1,0-1 65,-1 1 0,4 2-114,-4-2 1,4 2 23,-4-2 0,4-1-115,-4 1 9,5 3 1,-4-5 0,4 2-41,-2-1 1,1-2-2,2 1 1,0 2 28,-2 1 0,1 0 7,-1 0 1,2-2-11,4 5 1,-1-4-42,3 4 1,1-2 58,3 2 0,1 2-103,2-3 1,-1 2 60,4-2 1,-3 3-11,4-2 1,-4 1 31,3 2 0,-4-1-4,1-3 1,-2 3-1,-1-3 1,-1 2 1,-3-1 1,2 1 144,-4-1 1,1-2-83,-2 2 1,-2-1 93,0 0 0,-1 3-52,-2-3 1,0 0-29,0 0 1,0 1-55,-3 3 0,0-1 1,0 1 1,-3 0-20,3 0 1,0-1-19,-1 1 1,5-4-75,-2 1 1,0-1-52,0 0 1,0 2 31,0-5 1,3 4 85,-2-4 0,-2 4 2,2-4 0,-5 4 26,1-4 0,2 4 5,-2-3 0,1 2-13,-4-2 1,0 2 6,1-2 1,-1 3 52,0 0 1,2-2-58,1 2 0,-2-3 78,3 2 0,0-2-44,0 2 1,0-2 0,-1 2 0,-1-2 6,1 2 1,-1 0 6,-2 0 0,1 3-4,3-2 1,-3 0 3,2 0 1,0 2-63,0-3 1,0 0 45,3 0 1,-3-3-98,4 0 1,-2 0 60,2 0 0,2-1-9,-3 1 0,3-1 13,0 2 0,1-3-7,0 3 1,0 0 2,3 0 0,-2 0 7,1 0 0,2-2-21,-1 5 0,0-4 17,-4 4 0,1 0 0,-1 2 0,1-2 5,0-1 0,-1 1-1,1 3 0,-2-1-2,-1 1 1,2 0-1,-3-1 0,3 1 0,0 0 0,1-4 2,0 1 1,0-1-16,3 0 0,-1 2 14,3-5 0,-2 5 8,3-2 0,-1 0-8,1 1 0,2-1 1,-3 4 0,-1 0 13,-1-1 1,1 1 2,-2 0 1,4-1-1,-3 1 1,3 0 4,-4-1 0,4 4-1,-3 0 1,1 0-11,-2-4 0,-1 1 0,2 0 1,1-1 14,-2 1 1,1 0 0,-3 0 0,-1-1 3,1 1 1,-1 0 1,-3-1 1,2 1 34,-5 0 0,4-1 8,-4 1 1,1 0-24,0-1 0,-3-1-13,3 2 1,0-5-11,-1 8 1,1-4 22,-4 4 0,4-3-2,-1 0 0,1-3 33,0-1 0,-2 1 3,5 2 1,-4 1-46,4 0 1,-4-1 7,4 1 0,-1 0-93,4 0 1,0-4 58,3 1 1,1-2-74,2 2 1,2 0 25,-3-3 0,2 0-131,-1 0 1,2-3 124,-2 3 1,-1 0-4,0 0 1,0 2 43,1-2 1,2 0 113,-2 0 0,-1 1-33,0 5 0,0 0-48,1 0 1,2-1-12,-2 1 1,-1 1-40,0 1 1,1-1-76,3 2 0,-3-1 89,0 0 0,-3-1-15,2 2 1,-2 1 33,3-1 0,-3 0-17,3 0 0,-4-2 4,4 2 0,-4 1-14,0-2 0,2 2 26,-1-1 0,0-1-55,-4 4 0,0-4-2,-3 4 1,3-4 37,-2 1 0,0 1-8,0-2 0,1 4 29,-1-3 0,1 1-2,2-1 0,0-1-12,-1 3 1,4-2-11,0 3 1,0-3-7,0 3 1,-2-4 8,1 0 0,2 0 0,-1 1 0,3-4 4,-3 3 0,2-4-4,-2 2 0,3-1 20,-3-2 0,-1 2 1,-2 0 0,3-2 11,-1-1 1,2 1-25,-1 3 1,-1-4 2,3 1 0,-2-2-5,3 2 1,-4 2-3,0-3 1,2 2-1,-1-1 0,0 1-4,-4-1 1,4-2 8,0 2 1,-1-2-3,-2 2 1,3 1 14,-1-5 0,1 4-15,-3-4 0,3 4 1,-1-4 0,1 4 12,-3-4 1,-1 2 1,1-2 1,3-1 15,-1 1 1,2 2 2,-1-2 0,-2 4-14,5-4 1,-3 2 2,3-2 1,-3 0 70,2 3 0,-2 0-66,3 0 1,-4 3 40,0-2 1,2 1-74,-1 2 1,1 0-1,-2-1 0,-1 1-2,2 0 0,1-1-11,-2 1 1,2 0 16,-1 0 1,0-1-10,3 1 0,2 0-77,-2-1 1,2 0 73,1-2 1,2 1-41,-2-1 1,5 2 46,-5 4 1,5-2-2,-2 2 0,0-1-4,-3 0 0,3 0 2,0 4 0,1-1 7,-1 1 0,-1 2 7,4-2 1,-3-2 2,3 2 1,1 0-10,2 3 0,0-3 29,0 0 1,5-1-246,1 1 0,2 1 228,-2-4 1,2 0-1,-5 0 0,4-2 3,0 2 0,0-3-10,0 0 0,1 0 0,-1-1 0,1-2 73,2 0 1,-1-1-65,1 4 0,-4 0 126,1-1 1,-1-2-124,4-1 1,-4 1 6,1 3 1,-4-1-6,4 1 0,-4 0-1,3 0 1,-3-4-20,0 1 1,-1-1-20,2 4 0,1-1-32,5-3 1,-4 3 57,1-3 1,-4 3-27,3 1 0,-3-2 18,0-1 1,-2 5 2,0-3 0,-1 3-5,0-2 0,0 3 2,0-1 0,1 5-36,-1-1 0,0 2-177,0 1 0,-2 0 29,-1 0 1,0 0 86,3 0 1,-1 0 36,-2 0 0,2 0 25,-5 0 0,3 0-9,-3 0 0,1 0 38,-1 0 0,-1 0 127,4 0 0,-3 0-28,3 0 1,-3-1 124,3-2 1,1 2-55,2-2 1,0-1-101,0 1 1,2-4 84,1 0 0,-1-1-47,5-1 0,-4-1-20,4 1 0,-1-3-47,4-1 0,-1-3-338,1 0 1,-1-2 336,1-4 0,-4 1-76,1-4 1,-1 1 15,-20 10 0,1 0 0,-1 1 0,1 0 44,1-1 0,0 0 0,-1 1 0,1 0-32,1-2 0,0-1 0,0 1 0,0 0 11,0-1 0,1 1 0,0 1 0,1 0 1,-2 0 0,0 0 1,2 0-1,-1 0 7,1 1 0,0 1 0,1-1 0,1 0 2,-1 1 0,1 0 0,-1 0 0,0 1-74,-3 1 0,1 1 0,0 0 1,1 1-157,-2 0 1,0 0-1,25-4-1336,-1 5 1558,-7 3 0,-5 1 0,-4 0 0,0 3 0,-4 5 0,-4 6 0</inkml:trace>
  <inkml:trace contextRef="#ctx0" brushRef="#br0" timeOffset="7">19646 5726 7640,'-9'0'0,"-1"-4"315,1-2 0,1 1-158,1-2 0,-1 2-353,2-1 0,-2-2 65,-2 2-105,1-3 361,0 0 36,-1 0 12,5-1 0,0 2 103,2 2 46,2 2-177,-7 4 1,3 4 12,-5 2 0,1 7-62,0 2 0,-1 8-8,1 5 0,0 1 25,-1 5 1,1 1-7,0 5 1,-1-1-169,1 1 0,3-3-62,0-3 1,4 3 155,-1-3 0,2-5 85,1-1 0,0-4 109,0 1 0,2-2-96,4-4 0,2-2 121,11-1 1,-1-4-191,10-6 1,0-1-102,9-5 1,-1-5-257,4-1 1,-2-6-25,-1-4 0,0-5 179,-3-4 1,-6-3 78,-7-3 1,2-2 12,-1-5 1,-4 1-12,-6 0 0,-6 0 10,-3-1 1,-2 2 61,-1 2 1,-5-1 84,-4 4 0,-4 0-56,-2 3 1,-4 3-30,1 0 0,-1 5-11,-3-2 1,3 6-10,0 4 1,-3-1 5,1 4 0,-1-2 48,3 5 0,2-2 206,1 2 1,-1 2-149,1 4 1,2 1-83,-2 2 0,5 3 122,-2 7 0,2 2-45,-2 7 1,4-1-24,0 3 0,1 1 41,4 3 0,1-1 6,3-2 1,0 1-95,0-4 0,1 2-130,2-2 0,3 0-54,3-4 1,3-3 63,1-3 1,0-5 42,0-4 0,1-2 90,5-1 0,0-1-32,3-2 0,-2-3 10,1-3 1,0 0 67,1-1 1,-6 0-97,3-2 1,-2 0 0,1-3 0,-3-1-92,-3-2 0,-3-1 75,-2 0 0,0-2 5,-4-1 1,0-3 22,-3 3 0,-4-2-13,-2 2 1,-8 0 16,-4 4 1,-2 3 79,-5 3 1,-3 5-39,-3 4 1,-4 3 133,1 3 1,-3 7-107,-4 5 0,4 7-192,0 3 0,1 3 180,5 3 0,1-2-11,5 2 0,6 1 5,7-1 0,6 2-113,2 1 0,4-4-77,4 4 1,8-4 166,7-2 1,10-4-18,2-2 1,1-7-23,2-2 1,0-7-5,3-3 1,0-3-422,1-3 0,-1-3 103,0-7 0,-1-4-7,-2-5 1,-1-5-104,-6-1 1,0-2 265,-2-7 0,-3 2 44,-7-6 0,-1-1 90,-5-2 1,-1 6-5,-1 1 1,-3 6-41,-4 0 0,-4 6 184,-3 3 0,-5 8 188,-3 5 0,-7 7-118,-3 9 0,-6 10-129,-3 8 1,14-8 0,-1 1-104,0 3 0,-1 2 0,1-1 0,1 1 48,-1 0 1,1 1 0,3-1 0,0 0-52,1 0 1,1 1 0,-6 22 57,6 1 0,1-5 0,5-1 0,2-3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6.029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6145 1592 7854,'5'-7'-34,"-1"-2"40,1-2 1,-3 1 78,4 1 10,-4-1 0,5 1 132,-4 0 1,1 2 201,0 1-215,-3 0 0,4-2 11,-2 2 1,-1-2-216,4 5 0,3-3 36,4 3 0,3-3-126,0 3 1,6-5-25,2 2 1,6-2-14,2-1 1,2-1 88,-3 1 0,7 0-60,-1-1 0,4 1-160,-1 0 0,-3 2 196,7 1 1,-6 1 25,8-1 1,-1-1 19,1 4 0,1-1 8,0 4 1,3-1-202,-23 0 0,-1-1 1,1 2-1,1-1 199,0 0 0,0-1 0,0 1 0,1 1 4,0 0 1,1 0-1,0 0 1,1 0 0,1 0 0,1 0 0,1 0 1,0 0-18,0 0 1,0 0 0,2 0 0,1 0-2,-1 0 0,-1 0 0,0 0 0,1 0-298,-1 0 1,1 0 0,0 0 0,-1 1 301,2 1 1,1-1 0,-1 0-1,1-1 13,1 2 0,0-1 0,0 0 1,1-1-6,0 0 1,0 0 0,2 2-1,-1 0 0,-1-1 0,1 1 0,-1 0 0,0 0 2,2-1 0,0 1 1,-1 0-1,0 0-291,2 1 0,1 0 0,-2 1 1,1 1 321,-1-2 1,-1 0 0,0 0 0,-1 0-30,0 2 0,1-1 0,-1 0 0,0-1 26,2 4 1,0-1-1,0-2 1,0-1-23,0 0 1,0 0 0,1 0 0,0 0-3,2 0 0,0 0 1,-1 1-1,0-1 1,4-1 0,0-1 0,-3 2 0,0 0 0,3-1 1,0-1 0,-3 2 0,0 1-2,3-3 1,0 1 0,0 1 0,0 0-2,1-2 0,1 1 1,-1 1-1,-1 0 3,-1-1 1,-1-1 0,0 2 0,-1 1-6,2-3 1,-1 1-1,1 1 1,0 1-12,3-1 1,0 0 0,-2 0-1,0-1 4,-3 1 0,0 0 0,3-1 0,-1 0-1,0 1 1,-1 0 0,2-2-1,-1 0-17,0 0 1,0 1 0,0 0-1,0 0-4,1 0 0,0-1 0,-1 1 0,1 0-248,2 0 0,-1-1 0,1 0 0,0-1 286,1 2 0,0 0 0,-1-1 0,-1 0-6,1 0 1,0 1 0,-1-2 0,1 1-9,1 0 0,1 1 0,-3-1 0,1-1 22,0 0 0,-1 0 1,1 0-1,-1 0-12,3 0 1,-1 0 0,-1 0 0,-1 0 3,1 0 0,0 0 0,-1 0 0,1 0-3,1 0 1,0 0 0,0 0 0,1 0-6,-1 0 1,0 0 0,0 0 0,1 0-18,-1 0 0,0 0 1,0 0-1,0 0-1,1 0 0,-1 0 0,0 0 0,0 0 10,0 0 1,1 0 0,-1 0 0,0 0 4,0 0 1,0 0-1,1 0 1,-1 0-1,0 0 0,0 0 0,0 0 0,0 0-3,-2 0 0,1 0 1,1 0-1,-1 0 1,0 0 0,0 0 0,0 0 0,1 0-19,0 0 1,1 0 0,-1 0 0,0 0-1,0 0 1,0 0-1,1 0 1,-1 0 8,0 0 1,0 0-1,0-1 1,0-1-3,-2 0 1,1 1-1,0-2 1,-1-1 60,-2 3 0,-1-1 1,5 1-1,0-1-54,-3 2 1,0 0 0,1 0 0,0 0 53,-2 0 1,-1 0 0,0 0-1,0 0-12,-1 0 1,0 0-1,4 0 1,1 0 27,-2 0 1,0 0 0,1 0-1,0 0-50,-2 0 0,-1 0 0,0 0 0,-1 0-126,-1 0 1,-1 0-1,4 0 1,0 0 117,-2 0 0,0 0 0,2 0 0,-1-1-2,0 0 0,-2-1 0,1 2 0,0-1-31,1 0 0,-2-1 0,-1 1 0,0 0 37,2-1 1,0 1 0,-2 0 0,0 0-16,-1-2 1,0 0-1,-1 1 1,0 1-15,1 0 1,0-1-1,-2 1 1,0 0 59,2 0 1,0-1 0,0 2 0,-1-1-41,-2 0 0,-1-1 1,1 0-1,-1 0 58,-2 0 0,-1 1 0,2-1 0,-1 1-80,-2 1 0,0 0 0,0-2 1,0 1-4,-1-1 1,-1 1-1,0-2 1,-1 1 117,0 1 0,0-1 0,-2 2 1,0-1-129,0 0 1,1-1 0,-4 0 0,0 0-104,24-1 0,-6-1 394,0 1 0,-5 2-588,2-2 0,-4 1 332,-3 2 0,-1 0 0,-4 0 0,1 0 0,0 0 0,1 0 0</inkml:trace>
  <inkml:trace contextRef="#ctx0" brushRef="#br0" timeOffset="1">2840 6843 8476,'5'7'-191,"-2"-1"1,-1-1 426,1 1 0,-1 3 20,5-3 1,-4 2 26,3 1 1,-3 1-116,3-1 0,1 0 54,6 1 0,-2-1-228,5 0 1,-1 3 73,4-3 1,4 2-139,1-5 0,4 3 117,3 0 0,-1-3-69,5 0 0,2-2-21,3 2 0,5-4-253,-2 1 0,4-2 316,2-1 0,3 0-180,-24 0 0,0 0 0,1 0 0,1 0 167,-1 0 0,1 0 0,-1 0 0,1-1 5,-2-1 1,0 1-1,3 0 1,1 0 3,0-2 1,1 0 0,2 1 0,1 0-3,0-1 0,0 0 0,-1 2 0,0-1-2,1-1 1,-1 0 0,1 1-1,0 1-237,1-2 0,0 0 0,1 1 1,-1 1 316,0-3 0,0 1 0,1 2 0,-1 0-26,0 0 1,0-1-1,0 1 1,1 1 87,-1 0 0,0 0 0,0 0 1,1 0-107,-1 0 0,0 0 0,-1 0 0,0 0-14,-1 0 0,1 0 0,-1 0 0,0 0-42,1 0 1,0 0-1,0 1 1,0 1-8,-2 0 0,0-1 1,0 1-1,-1-1-279,-1 0 0,1-2 1,-3 1-1,0 0 271,2 0 1,1 0 0,-1 0-1,-1 0 8,2 1 0,-1-2 1,-3 1-1,0-1 2,-1 0 1,0-1 0,25 1-66,-27 0 1,1-1 0,23-2-162,-3 1 1,-8-1 419,-2 1 1,-10 2-464,-2-2 0,-5 2 928,-5 1-646,-5 0 0,-3 0 0,-1 0 0</inkml:trace>
  <inkml:trace contextRef="#ctx0" brushRef="#br0" timeOffset="2">8613 7048 7817,'5'0'58,"-1"0"-42,0 0-248,1 4 0,4-1 175,1 3-60,-1-4 67,0 2 0,1-3 22,-1 2 1,4-2 85,3 2 0,2-2-20,0-1 1,2 0-6,2 0 0,-2 0-38,5 0 0,0 0 47,3 0 1,1 0-18,2 0 0,-1 0 39,4 0 0,-3 0-2,3 0 1,0 0 30,4 0 0,0-3-46,2 0 1,-2-1-15,3 1 1,1 1-280,2-4 0,1 2 258,2-2 0,-1 3 77,1-3 1,-1 1-7,1-1 1,3 0-82,-1 3 0,-21 1 1,0 0-7,-1-1 1,-1 0-1,1-1 1,1 0-12,-2 0 1,1 1 0,-1 0 0,0-1 30,4 1 0,-1 0 0,0-1 0,-1 0-23,0 1 0,0-1 0,1 1 1,1-2-177,-1 1 0,1-1 0,0 1 0,-1 0 137,-1 0 0,0 1 0,0 0 1,1-1 37,0 3 1,1-1-1,-2-1 1,1 0-8,0 1 1,1 1-1,0-2 1,0 0 20,-1 1 1,0 0 0,1-1 0,0 0 4,0 1 0,-1 1 0,2-1 0,-1 1 0,3 1 1,0 0 0,-1 0 0,1 0-13,0 0 0,-1 0 0,-1-1 0,0-1 4,0 0 1,0 1-1,1-1 1,-1 1 7,3 1 1,1 0-1,-2 0 1,0 0 2,1 0 0,0 0 0,0-2 0,-1 1-10,1-1 1,1 1-1,-2-3 1,1 1-230,1 2 1,1-1-1,-2 0 1,-1 0 223,2 0 0,-1 1 1,-1 0-1,0 0-2,0-2 0,-1 0 0,1 1 0,-1 2 1,1-2 0,-1 1 1,1 0-1,0 0 5,-1 1 1,1 0 0,-2 0 0,1 0 38,1 0 0,-1 0 1,0 0-1,-1 0-16,3 0 0,0 0 0,0 0 1,0 0 3,0 0 0,0 0 1,-2 0-1,0 0-13,2 0 0,0 0 0,-1 0 0,0 0 4,2 0 0,1 0 0,-2 0 0,-1 0-16,1 0 0,1 0 0,-1 0 0,1 0-2,-1 0 0,0 0 0,1 0 0,-1 0-6,1 0 0,-1 0 1,-1 2-1,0 0 17,1-1 1,0 1-1,-2 0 1,-1 0-59,0-1 1,0 1 0,0-1 0,0 0 15,2 2 1,0 0-1,-2-2 1,0 0-6,0 1 0,0-1 0,-1 0 0,0 0 28,2 1 0,1 0 0,-2-2 1,1 1-4,2 0 0,0 1 0,0-2 0,-1 1 5,-1-1 1,1 0 0,1 0-1,1 0 2,1 0 1,-1 0 0,0 0 0,0 0 7,-1 0 1,0 0 0,0 0-1,0 0-14,-1 0 0,-1 0 1,5 0-1,0 0 69,-3 0 1,0 0 0,1 0 0,1 0-17,-4 0 0,1 0 0,-1 1 0,1 1 27,-1-1 0,1 1 1,0 0-1,0 0-52,1 0 0,1-1 1,-2 0-1,0-1 7,1 2 1,0-1-1,-1 1 1,-1 0 8,-1 0 1,0 0 0,3-1 0,0 1 10,-2-2 1,1 0-1,2 0 1,0 0 13,-1 0 0,0 0 0,1 0 0,0 0 1,-1 0 1,0 0 0,-1 0 0,1 0-134,2 0 1,0 0 0,-2 0-1,0 0-174,2 0 1,-1 0 0,-1-2 0,-2 1 160,1-1 1,0 0 0,-1 1 0,1-1 58,-2 2 1,0 0 102,-1 0 1,0 0-41,0 0 1,0 0 0,-2 0-1,0 0 10,0 0 1,0 0 0,0 0 0,-1 0-197,1 0 0,0 0 0,2 0 0,0 0 163,1 0 0,0 0 0,0 0 0,-2 0 4,1 0 0,-1 0 0,3 0 1,1 0-38,-1 0 1,1 0 0,0 0 0,1-1 32,-1 0 1,-1-1 0,0 2 0,0-1-3,-1 0 1,0-1-1,1 1 1,0 0 1,0-1 0,-1 1 1,0 0-1,1 1-2,-1-2 0,0 1 0,0-1 1,0 0-3,-3 0 1,0 1 0,2-1-1,1 0 1,-3 2 1,0 0 0,1 0 0,-1 0 14,0 0 0,0 0 1,0 0-1,0-1-12,0 0 0,0-1 1,0 2-1,0-1-2,0 0 1,0-1 0,0 1 0,0 1-21,0 0 0,0 0 0,1 0 0,-1 0-4,0 0 0,0 0 1,3 0-1,-1 0-4,-2 0 1,0 0-1,2-1 1,-1-1-4,1 1 0,-1-1 0,0 0 1,-1 0 4,1 0 0,1 1 0,2 0 1,-1 1-7,0-2 1,0 1 0,2-2-1,0 1 71,-1 1 1,-1-1 0,-1 0-1,1 0-57,0 0 1,0 1 0,-2 1 0,1-1 102,1-1 0,0 1 0,-2 0 1,0 1-28,0 0 1,1 0 0,-1 1-1,0 1-22,0-1 0,0 1 0,1 1 0,0 0-31,1-1 0,1-1 1,-1 3-1,1 0 8,-3-1 0,1 0 0,-1-1 0,1 1-39,-2 0 0,-1 0 1,0-1-1,-1-1-142,1 2 0,-1 1 0,24-1 12,-24 0 1,0 0 0,23-1-56,1 1 0,-3-1-54,0 1 1,-4-2 17,1 2 1,-4-1-56,4 1 0,-8-1 74,1 1 0,-2-2 286,2-1 1,-2 3-73,-1 0 0,-2 3 0,1-3 0,-2-1 0,2-1 0,2-1 0</inkml:trace>
  <inkml:trace contextRef="#ctx0" brushRef="#br0" timeOffset="3">15093 7253 7465,'0'-5'687,"0"1"-639,0 0 0,1 0-5,2-3 0,-2-1-17,2 2 40,-2 2 0,-1-5 74,0 4-90,0 0 0,0-3 51,0 2-228,0-3 224,4 4-4,-3-3-183,8 3 163,-8 0 0,3-4-73,0 8 58,-3-3-206,3 4 164,0 0 14,-3 0-141,3 0 133,-4 4-4,0 1-24,0 5 13,0-1 1,0 1 7,0 3-26,0-3 14,0 4 0,-1-2 2,-2 0 150,2 5-146,-7-7 0,4 9 150,-2 0-75,-3-1 1,4 6 75,-4-2-124,-5-3-444,4 8 449,-3-3-136,3 4 137,-3 4 0,3-2-24,-3 4 1,0-1-2,0 1 0,0 4 47,0-1-82,3-4 39,-3 12 1,2-10-1,-1 8 5,1-4-788,-2 7 818,4-8-41,-5 4 1,7-4 25,-2 2 18,1-1-30,-1 2 0,0 0 30,0 3-3,3 1-27,-2 2 1,3-1 35,-4 1-270,-1-5 218,1 4 0,0-7-151,-1 5 152,1-9-6,0 5 0,-1-4-95,1 5 92,0 3-1069,0-6 1191,-1 4-131,1-1 0,0-2 9,-1 1 0,1-1-141,0 2 0,2-5 208,1 4 1,0-4 106,-3 5 0,-1-3 127,1-1-267,4 0-98,-3 1 94,2-1 6,1 4 0,-3-2 67,2 1-245,-2 2 186,2-3 0,-1 3-23,4-2 0,-3 2 73,3 1 0,-3-1-94,2-5-320,-3 0 177,2 4 1,-3-1-1,2 3 487,-3-3-353,4 1 0,-4-4-1,-1 0 0,4 1-65,0-1 137,0 0-92,-3 0 1,-1 1-17,1-1 178,0 0-143,-1 4 1,1-5-141,0 1 10,3-2 135,-2-2 1,4 2-206,-2-4 178,-2-4 91,7-4 1,-4-2-161,5-3 1,0 2 258,0-8 1,0 1-417,0-4 454,0 0-846,0 1 859,0-5-1335,5-1 1122,-4-12 0,7-3 0,-3-7 0</inkml:trace>
  <inkml:trace contextRef="#ctx0" brushRef="#br0" timeOffset="4">13892 10586 7647,'5'0'462,"-1"0"-135,0 0-86,-3 0 1,8-4 12,-3-2-550,2-2 175,1-1 163,-3 3-127,2-2-27,-7 7 205,3-7 240,-4 7 63,4-3-232,-3 4 261,3 0-296,-4 4 1,0-2 30,0 4 1,0 0 183,0 4-57,0 3-121,4 1 0,-2 5-129,5 0-78,-5-1 174,6 5-1395,-7 1 1069,3 8 0,-3-5 99,2 4 1,-2-4-7,2 4 0,-1-3-32,-2-3-16,0-3 85,4-7 0,-3 1 218,2-3 15,2-1-243,-4-3 0,7 1 202,-2-1 0,0-1 585,0-1-402,0-3-163,8-4 0,-4 0 28,2 0 1,3 0 11,0 0 1,3-1 10,0-2-234,1-3 58,0-3 0,-1 0-165,1-1 0,0-3 85,-1-2 0,1-3-535,-1-1 285,1 1 113,4-5 1,-3 2-93,1-4 0,3 0 100,1-6 0,2 2-200,1-2 1,3-2 244,0 2 1,0 0 180,-3 3 1,0 4-133,0-1 1,-4 7-18,1 0 0,-7 6-480,0 3 0,-1 3 588,2 3 0,-3 2 0,-3-3 0,-5 3 0</inkml:trace>
  <inkml:trace contextRef="#ctx0" brushRef="#br0" timeOffset="5">13575 13259 7651,'0'5'1861,"0"3"-1500,4-7 1,2 3-154,3-4 0,-2-4 91,2-2 0,-1 1-108,4-1 1,-2-1-97,0-2 0,-1 3 102,0 0-218,1 4 1,-1-3 87,0 5 0,1 0-84,-1 0 1,0 0-52,1 0 0,-1-3-102,0 0 28,0 0-8,1 3 196,-5-4-9,-1 3-25,-4-3 36,0 4 1,-5 0-127,-4 0 1,-6 0-155,-7 0 0,-2 4 81,-7 2 1,-3 2-131,-3 2 1,-1-1-399,-2 0 795,5 1-123,-5-1 1,11-1 57,-2-2 0,6-1-91,3-5 0,4 0 179,2 0 0,3 0-193,4 0 202,3-5-50,2 4 0,5-7-38,2 2 580,3-2-613,7-2 1,3 4 5,5 0 0,4 4 3,6-1 125,2 2-1184,4 1 1038,5 4-5,-8 1 0,6 4-131,-6 1 1,3 2 172,0 0 0,-5 0 8,-4-6 0,-4 1 47,-6-4 1,-3 2 359,-3-2-74,-6-2 203,-1 7 1,-11-3-616,-3 4 291,-4-3-267,-6 2 0,0-7-103,1 2 1,-5 1 190,-2-1-193,2 0 46,-3-3 0,6-4 96,-2-2-169,3-2 117,0-2 0,3 1-312,1 0 151,3 0 74,3-1 1,2 4-23,4 0 53,0 0 25,3-4 149,0 5-143,4-3 1,4 3-39,5-5 401,7 1-209,-4 0 1,11-1-36,-3 1 0,7 0 101,0-1 1,0 2 208,-3 2 1,-2-2-110,-1 2 1,-5 1 34,-5 2 0,-6 2-76,0 1-297,-6 0 1,-3 0 35,-6 0 0,-8 4-199,-4 3 0,-6 2 119,-7 3 1,1-1-68,-4 1 0,3-2-31,-3 0-612,4-1 758,-2-4 1,4 2 110,0-3 0,1-1-273,2-3 49,2-4 141,5-2 0,0-4-2,3-2-42,1-3 58,9-8 0,1 3-36,4-5 1,2 0-27,4-3 1,2 3 277,11 0 0,-1 6-297,6 0 0,1 5 256,3 4 1,0 2-183,0 2 0,-1-1 14,-2 3 1,2 2-12,-3 6 1,-2 1 7,-3 4 0,-2 3 8,-4 1 0,-4 2-8,-3-2 0,-4 0 475,1 0 1,-1-3-196,-2 2 0,-2 2 438,-1-2-380,-2 1-202,-4-4 1,0 0-11,-1 1 1,1-5 28,0-2 1,2 1-180,1-1-11,4 0-809,-2-3-330,4 0 944,0-4 0,1 3 161,2-2 0,2-1 3,5 1 1,2-1-109,0 0 429,1 3-167,-4-3 0,1 4 226,-1 0-39,4 0 1,-2 1 26,1 2-318,-2 3 0,-3 6-137,-1 0 1,-4 1 151,1-4-117,-6 0 60,-6 1 0,-3 2 38,-3 1-122,-5-1 30,-4-3 1,-4 2 65,0 1 0,0-2 136,0 3 1,2-4 318,1-3-197,-2 3-121,7-8 1,2 3-63,5-4 1,3 0 34,0 0-102,5 0 1,1-4 163,4-3-479,8-1 221,-1-5 0,10 2 66,-1-1 1,2 2 21,4 0 0,-1 1 238,4 0 0,-5-1 16,2 1-72,-6 0-52,1 4 1,-6-1-12,1 3 0,-5 2 112,-1-2 2,-4 2-262,3 1 72,-5 4 0,-5-2 107,-1 5-162,-6-5 21,1 6 0,-6-4-130,1 2-23,-1 3 161,-2-8 1,-1 3-25,-1-4 1,1 0 46,-2 0-247,7 0 228,-3 0 1,8 0-37,-2 0 150,1-4-116,2 3 0,1-5-67,1 3-104,3-2 85,4 0 0,0-3-98,0 1 15,0-1 102,4-1 1,3 0-321,5-1 309,2 1 23,5 0 62,0-1-70,-5 1 0,3 3-53,-5 0 1,4 4-6,-4-2 1,1 3 21,-4 1 0,0 3 20,0 1 1,-2 2-28,-1-3 1,-3 1-47,3-1-64,-4-2 0,3 3-636,-1-4 880,-3 0 0,3 4 0,-4 2 0</inkml:trace>
  <inkml:trace contextRef="#ctx0" brushRef="#br0" timeOffset="6">3389 13547 7695,'0'-9'1180,"0"0"0,1-1-1395,2 1 0,2 0 171,5-1 0,-4 1 258,0 0 1,0 1-73,4 1 1,2 0-110,1 4 0,3 0 85,0 3 0,5-1-182,4-2 0,6 2 112,3-2 0,7 2-163,2 1 0,6 0-217,0 0 1,-20 0-1,-1 0 362,0 0 0,0 0 1,3 0-1,-1 0-73,0 0 0,-1 0 0,1 0 0,0 0 23,0 0 0,-1 0 0,1 0 0,0 0 23,1 0 1,0 0 0,1 0 0,-1 0 16,-1 0 0,-1 0 0,4 0 1,1 0 31,-2 0 1,1 0-1,2 0 1,1 0-22,0-1 1,-1 2 0,3 0 0,-1 1-186,2-1 0,0 1 0,-1 0 0,0 0 277,2-1 0,1 1 0,-1 0 1,-1 1-50,2 2 0,-1-1 0,1 0 0,0-1 32,-2 0 0,-1 0 0,4 0 0,0 0-350,-1 2 0,-1-1 0,2 1 0,1 0 300,-3 0 0,0-1 1,1-1-1,0 0-21,-1 0 1,1 0 0,2 0 0,0 0-15,-1 0 0,0 0 1,-1 1-1,0 0-7,0-1 0,-1 0 1,-3 1-1,-1 1-272,2-1 0,-1 1 1,-1 0-1,0-1 201,2 1 0,-1 0 1,0-1-1,0 1 52,1 0 0,-1-1 0,-1 0 0,0 0-43,-2 0 0,1-1 60,1 1 0,0 0-62,-5-1 1,0-1 0,2 1-1,-1 0-118,-2 1 1,-1-2-1,23 2-28,-6 2 0,0-1-297,-6 1 0,0 1 376,-6-3 1,-5 2-1254,-4-3 1370,-1 4 0,0-3 0,-2 5 0,-2 0 0,-2 2 0</inkml:trace>
  <inkml:trace contextRef="#ctx0" brushRef="#br0" timeOffset="7">17635 13259 7622,'18'-10'0,"-3"2"0,-3 2 0,-6-2 187,-1 2 0,-6-2 417,-3 2-221,3 2 24,-7 0-269,7-2 1,-2-3-106,6 0 1,2 3-27,5-1 1,2 1 112,0-3 1,8 0-288,-1-1 0,1 1 28,-1 0 0,-1 2-73,-3 1 0,2 4 91,-5-1 0,1 2-101,-4 1 135,0 0-26,-4 0 49,-1 4 0,-11 1-1,-2 5 0,-7-1 18,1 0 1,-3 0 46,0-3 0,2 2 851,1-2 0,2-2-405,-2 0 0,3-2-277,0 1 0,2-2-73,0 2 0,1-2-116,0-1 1,-1 0-498,1 0 414,-4-4 0,2 2-170,-1-5 1,5 4 48,0-3 0,5 3-13,-1-3 1,4 0 99,5-4 1,3 1 27,9 0 0,0-2 54,7-1 0,3 2 118,3-3 1,3 3 39,-3 1 0,-3-1-91,-3 1 1,-5 3 251,2-1-46,-6 5 98,-3-2-188,-8 4 0,-5 0 67,-6 0 1,-3 1 54,-4 2 0,3-1-97,-3 5 1,4-4 39,3 3 63,-2-4-567,7 2-24,-3-4-103,4 0 247,0 4 54,0-3 0,0 5-60,0-3 1,1-2-88,2 2 1,-1-1 27,4 1 0,1-2 88,6 2 0,-2-3 227,4-3 0,4 1-59,3-4 1,4 0 70,-1-4 0,-3 4 14,0 0 1,-3 1 147,-4-2 1,-1 3 279,-5 4-257,-4 0 0,-1 1-42,-4 2 1,-8 4-67,-4 5 1,-9 3-193,-4 3 0,-2 1 39,-1-1 0,1-2-70,2-1 0,7-3-454,5 0-578,3-6 1107,5-1 0,5-5 0,5 0 0</inkml:trace>
  <inkml:trace contextRef="#ctx0" brushRef="#br0" timeOffset="8">18761 11201 7682,'6'0'337,"-2"0"-45,0 0-211,1 0-17,0 0 1,0 0 227,-2 0-357,-2 0 187,4 0-446,-1 0 192,-3 4 122,3-3-505,0 3 298,-3-4-190,3 0 185,0 0-81,-3 0 115,4 0-6,-1-4 811,-3 3-265,3-7 605,-4 7-85,0-3 108,4 4-608,-3 0 0,3 1-127,-4 2 0,1-1 96,2 4-448,-2 0 139,3 4 1,-4-1 183,0 0-478,0 5 215,0 0 0,0 5-369,0-1 270,0 5 69,-4-3 1,3 10-431,-2-2 281,2 2 214,1 2 1,0 0 158,0 2 1,0 5-214,0-1 0,0 1-102,0-2 1,0 0-55,0 1 0,-3 1-3,0-2 1,-3 2 411,3-4 1,-4 0-90,4-1 1,-4 1-274,1-4 1,2-3 47,1-3 469,-3-4-233,5 1 0,-3-7-109,4-3 1,0-1-206,0-2-40,0-4-104,0-1 0,-1-5-122,-2-2 227,2-2 213,-7-4 0,4-2 0,-2-1-131,-3 1 128,4-6 1,-3 6 68,2-5 0,-2 0-114,5-2 0,-3 2 180,3 1 1,-3-1-203,3-2 290,-5-1-93,7 0 1,-6 1 293,4-1-183,-4 1-91,6-1 1,-7 4 106,5 3 10,0 2-196,3 5 442,0 0 611,0 5-963,0 9 0,1-2-77,2 8 1,-1 2 19,5 5-99,-1 2 117,3 3 1,1 2-178,-1 2 143,-4-2-23,3 3 1,-3 0 3,5-1 0,-4-4-17,0-2 1,0-4 0,4 1 0,-4-4 71,0-2-387,-4-3 75,6-3 202,-2-5 14,3-1 0,-4-4 1,3-2 304,-1-4-143,1-1 0,1-14 65,5 5-92,-4-15 0,8 5-47,-3-8-109,3 0-103,0-3 0,1 0 146,0-1 0,-1 4-137,1 0 0,-1 5-323,1 1 238,-5 4 0,0 6-501,-5 3 191,-4 2 96,0 8 474,-5 0-84,0 5 0,-6 5-220,-3 1 515,-4 6-213,-6 3 1,-1 4-143,-1 3 347,1-2-189,-7 7 1,3-8 365,-4 3-542,0-2 253,0-6-12,1 4-87,-1-8 65,-4 4-175,3-5 0,-4-3-160,6 0 0,-1 0 160,0 4-1437,0-1 1501,0 0 0,-1-1 0,0 1 0,1 4 0,4 4 0,3 2 0</inkml:trace>
  <inkml:trace contextRef="#ctx0" brushRef="#br0" timeOffset="9">10084 13408 7706,'6'0'1216,"0"0"1,0-3-1707,4-1 1,2-2 229,0 3 0,6-3 144,1 3 1,0-4 120,6 0 1,0 2-6,3-1 0,0 3-46,0-3 1,1 3 36,2-4 0,2 5 184,4-1 0,0 2-315,1 1 0,2 0 247,0 0 0,4 0 41,-4 0 1,8 0 78,-2 0 0,7 0-360,0 0 0,-25-1 0,2-1 205,-1 1 0,1-1 0,1 0 0,1 0-47,-1 0 1,0 1-1,2 0 1,1 0 23,0-2 1,0-1 0,0 3 0,0 0-42,-3 0 0,0-1 0,2 2 0,0-1 35,-2 1 1,0 0 0,-1 0 0,-1 0-63,24 0 1,-3 1 28,0 2 1,0 3-90,-7 3 1,-1 1 36,-2 3 0,-2-5 176,-1 4 1,5-7 30,1 5 1,3-4-336,0 0 1,5 1 199,-25-5 0,1 0 0,0-1 0,1 1-108,-1-2 0,1 0 1,2-1-1,-1 1 105,1-2 0,-1 0 0,1 1 1,0-2-17,0 0 0,-1 0 0,-1-1 0,0 1-45,0 1 0,0 1 0,0-1 0,0 1 49,25 1 1,-7-3 42,-2-1 1,-6 2-511,-4 6 0,-5-2 274,-4 4 0,-7 0-657,0 3 835,-10 5 0,9 0 0,-7 5 0</inkml:trace>
  <inkml:trace contextRef="#ctx0" brushRef="#br0" timeOffset="10">9236 14115 7654,'7'3'1164,"-1"0"1,1 1-641,5-4 1,4-4-382,6 1 0,-2-1-151,5 1 0,0 2 109,3-2 1,-1-1-174,-2 1 1,1-3-216,-5 2 0,1 1 187,-3 3 0,-5-3 41,-1 0 1,-3 0-194,-1 3-23,-4 0 1,-5 1 41,-6 2 1,-7 1 97,-6 2 1,-4 2 101,-5-5 0,-3 3 62,0-3 1,-3 0 232,3-3 0,0 0-94,3 0 1,3 0 59,1 0 1,3 0 52,-1 0 1,2-3 209,2 0 0,2-3 450,1 3-639,3-5 0,0 3-244,6-4 1,2 3-117,4 0 1,4 4-372,2-2 1,11 0 246,4 1 0,6-1-92,4 1 1,7 2-1418,9-2 1446,-20 0 0,1 1 0,-2-1 0,1 0 0,0-1 0,0-1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6.040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11182 5158 7724,'-12'5'0,"0"-2"547,-1 3-323,4-5 0,-1 6-228,1-4 1,0 5-31,0 2 1,-1 0-52,1 5 1,-4-2 101,1 2 0,-3 1-86,2 3 1,-3 0 114,0 3 0,3-1-89,0 3 0,3 1-102,1 3 0,-2 2 174,-1 4 0,5 1-185,-3 5 1,6-3-142,-2-3 0,3 7 251,-3-1 1,4 1 48,-2 3 1,3-1 3,1 4 0,-3 3-199,2-23 0,-1-1 0,-1 2 1,0-1 106,1 1 0,1 0 1,-2 1-1,0 1 220,1-1 1,1 1-945,-3 3 0,0 1 847,4-3 1,-1 0 0,-1 2-1,-1 0-59,1-1 1,1-2 0,0 2-1,1 0-180,-1 2 1,-1 0-1,0-1 1,0 1 191,0 2 1,1-1-1,-1 0 1,-1-1 28,2 1 0,-1 1 0,2-2 0,-2-1 4,-1 1 1,0 1 0,2 0 0,-1 0-19,-1 0 1,0 1-34,0 3 0,0 0 34,-2-3 1,0-1-1,2 4 1,0 0 58,0-3 1,0-1 0,2 0 0,0 0-37,-1-1 1,1 0 0,0 1 0,1-1 55,0 0 1,0 1-73,0 1 1,0 0-1,0-3 1,0 0 0,0 3 0,0 0 7,0-4 0,0 1 0,0 3 0,0 1 4,0-3 1,0 0 0,0 6 0,0 0-2,-1-2 1,2-1-1,0 0 1,2 0-9,-1-4 1,2-1 0,1 0 0,1 0 2,0 0 1,1-2-1,1 1 1,0-2-65,0 0 1,0-2 0,0 2 0,0-1 62,0 2 0,0-1 1,1 0-1,1-1-53,-1 1 1,0 1-1,-1 0 1,0-1-1,1-1 0,0 0 1,0 1-1,-1-1-47,1-3 1,0-1-1,-1 3 1,0-1 62,8 24 0,-9-22 0,0 1-3,1-1 1,0 0-1,-1-1 1,0 0-12,-1 0 1,0-1-1,0 0 1,0 0-48,2 0 0,-1 1 1,0 0-1,-1 1 85,2-2 0,-1 0 1,-1 1-1,0-1-47,0 2 0,0 0 0,9 22 88,-8-24 1,1 0 0,10 21 23,0-7 0,2-4 80,2-8 0,2 0 77,8 0 1,-4-3-10,4 0 0,-2-4-51,1 0 1,-2-1-30,2-1 0,1-1-147,-1 1 0,0-1 84,-3 1 0,3-1-150,0-3 1,3 7-8,-3 0 1,4-3-94,-1 3 1,2-7 172,2 3 1,2-5 143,0-1 1,2-5-180,-2-1 0,-1 0 16,5 0 0,-4 1 17,4-4 0,-5 0 6,1-3 0,1 0 8,-4 0 0,5-1 21,-4-2 0,1-2 5,-2-4 1,-1-1-16,-2 1 1,2 0 141,-5-1 0,3 0-74,-3-2 1,0-3 8,-3-3 0,1-2-54,2-2 1,-2 0 15,2-6 1,1 2 16,-1-9 0,0 0-42,-3-5 1,3 2-94,0-3 1,0-1 354,-3-2 1,-14 22-1,0-1-311,0 0 1,0-1 0,-1 1-1,1 0-19,11-24 1,-12 23-1,0-1 8,0 0 0,-1 0 0,0 0 0,-1 0 6,11-21 1,-12 21-1,-1-1 15,1 0 1,-1-1 0,-1 0 0,0-1-2,-1 1 0,1-1 1,-1-1-1,1 1 1,-1-2 0,1 1 1,-1 0-1,1 0 4,-2-2 1,0 0-1,-1 0 1,0 1-22,2-1 1,-1 0 0,-1-1-1,-1-1-1,-1 2 1,0 0 0,0 1 0,-1-1 8,0 0 1,-1 0-1,0 1 1,0-1-3,0 0 1,1 0-1,-2 1 1,1-1 18,-1 2 1,0-1 0,-1 1-1,1 0-14,-2-2 0,1 0 1,0 2-1,-1 0 5,0 0 1,-2-1 0,1 1 0,0-1 3,-1 2 1,-1 0-1,0-3 1,0 0 2,1 2 0,-1-1 0,0-1 1,1 0 0,-1 0 0,0 0 0,1 0 1,-1-1 3,1 3 0,-1-1 1,0-3-1,1 0 82,-1 0 0,0 1 1,1-2-1,-1 1-53,0 0 0,1 0 1,-1 1-1,0-1 12,1 1 1,-1-1-1,-1-1 1,-1 0-30,-1 0 1,0-1-1,1 1 1,0 0 63,-1 1 0,0 1 0,0 0 0,1 0-6,-3 1 1,1 0 0,-1-2 0,0 0 43,-1 1 0,1 1 1,-1-1-1,1-1-83,-3 4 1,1-1 0,1-1 0,0 0 2,-1 2 0,-1-1 1,2-1-1,-1-1-11,-1 1 0,1 0 1,-1-1-1,0 0-45,2-1 1,0 1 0,-1-1 0,-1 1 2,2-1 1,1 0 0,-1-1 0,0 0 31,1 0 1,1 0 0,0-2-1,1 1-73,0 0 1,0 1-1,-1-3 1,1-1-25,0 1 1,0-1-1,0-1 1,-1 0-35,-1 1 1,1 1 0,0 0 0,-1 1 52,1 1 0,0 1 0,-2 2 0,0-1 11,1 0 1,-2 1 0,-2 0 0,-2 0 1,1 2 1,-1 1-1,0 1 1,0 1 15,-1 2 1,0 0-1,0 0 1,1 1 44,-1 0 0,0 1 0,-2-1 1,0 0-30,1 2 1,-1 0-1,2 1 1,0 1 46,-1-1 1,-1 1 0,-15-18-37,0 1 0,-3 0-12,3-1 1,15 20 0,-1 0 29,0 1 0,0 0 0,-1 0 0,1 0 18,-17-11 0,-4-1 77,-3 7 0,2 1-112,-2 2 1,1 8 57,-4 1 1,-2 7-42,-1 0 0,-3 2-96,4 1 1,22 2 0,1 1-36,-24 6 1,24-4 0,-1 1-99,-22 9 0,24-6 1,0 1-13,-22 12 0,24-9 0,-1 1-38,-1-1 1,0 2-1,1 0 1,0 3-193,-3 1 0,1 2 454,-2 2 0,-1 1 0,1-2 0,-1 1 0,-1 2 0,-1 2 0,-1 1 0,1 2 0</inkml:trace>
  <inkml:trace contextRef="#ctx0" brushRef="#br0" timeOffset="1">5046 12961 7678,'-9'5'57,"0"-2"-57,0-2 56,3-1 25,2 0 13,4 0 0,4-3-60,3 0 0,1-3 69,1 2-88,0-3 0,5 6 54,1-2 0,0-1 6,0 1 0,1 0 94,3 3 1,-1 0-54,1 0 1,3 4 38,-1 2 0,5 1-43,-1 0 1,2 1-37,1-2 1,1-1 52,2 1 0,2-4 4,4 2 0,1-3-70,3-1 1,1 0-308,5 0 0,0-3 277,3-1 1,-4 0 43,3 1 1,-3 2 30,3-2 0,-1 2-24,-2 1 1,-2 0 44,-1 0 0,1 0-51,2 0 1,1 0 15,0 0 1,-3 3-25,3 0 0,-2 1-22,-19-2 0,1-1 0,21 0-67,2 3 1,1-3 56,-2-1 0,2 3-99,-1 0 0,-2 0 63,5-3 1,-4 0-30,0 0 0,-4 0 62,-2 0 1,-6-3-101,0 0 1,-3 0 114,0 3 0,1 1 104,-4 2 0,-3-2-50,-3 2 1,-4 1-56,1-1 0,-3 3-42,0-3 1,-4 4 70,1-4 1,-5 1 60,2-1-516,-3-2 217,-1 3 165,1-4 48,-5 0 0,-1-1 74,-4-2 0,-4 1-90,-2-4 0,-4 0-98,-2-4 0,-3 4 88,-3 0 1,-2 0-42,-2-4 0,-1 1-18,-5 0 1,-1 2-17,-2 1 0,-1 1 3,-3-1 1,-4-1-24,2 4 0,-6-1 61,3 4 0,-4 0-314,0 0 0,-2 0 281,-4 0 1,2 4 15,-1-1 0,-2 3-145,1-3 1,0 3 46,0-3 1,1 3 67,23-4 1,0 0 0,-23 1 44,-1-3 1,0 3-5,0 0 1,24-1 0,-1 0 7,-22 1 0,-4-2-50,3 2 0,0-2 108,4-1 0,-1 0-37,1 0 1,-1 0 45,1 0 1,0 0-54,3 0 1,-3 0 3,3 0 1,0-3 21,0 0 1,4 0-94,-2 3 0,2 0 43,-1 0 0,-2 0 24,-1 0 1,1 0-99,5 0 1,3 0 55,0 0 0,3-1-40,-3-2 0,5 2 15,1-2 1,1 2-11,5 1 1,-3-3 38,4-1 1,-1-2-8,3 3 1,5-3 326,1 3 0,0-1-322,1 1 1,-1 2 275,4-3 1,3 3-53,-1 1 154,5-4-245,-2 3-222,4-3 140,0 4 1,4 3-2,3 0 1,1 1-117,1 0 1,5-2 96,1 4 1,1-4-39,2 1 0,0-2 39,7-1 1,-2 3 41,2 0 1,4 0-40,-4-3 0,8 0 7,-2 0 0,4 0 6,3 0 1,-1 0-4,0 0 0,8-4-205,1-2 0,3-1 214,-3 1 0,4-3 89,0 3 0,-24 2 1,0 1-58,24-3 0,-23 2 0,0 0 69,-1 3 0,1-1 0,24-4-53,-24 4 1,-1 1 0,24-3-21,-24 2 1,0 1-1,23 0 1,1-2 1,-3 2-86,0 1 1,-1 0-2,1 0 0,-1 0 83,-3 0 1,1 0-88,-3 0 0,2 0 60,-2 0 0,2 0-118,-3 0 0,-2 0-61,-4 0 1,0 0 137,3 0 0,-4 0 7,-2 0 1,-3 1-8,-3 2 1,-2-2 54,-5 2 1,0 1-50,-2-1 0,0 1 89,-3-1 1,-4-1 211,-3 5 1,-3-5-514,3 1 426,-4 2-212,3-4 1,-5 4 29,0-2 0,-1-2-4,-3 2 0,-1-3 43,-4-3 1,-4 1-66,-3-4 0,-2 3 23,0-3 0,-5 3-7,-2-4 0,-3 5 17,-3-1 0,-2 2-32,-4 1 0,-3 0-83,-1 0 1,-3 0-100,0 0 1,2 0 63,-2 0 1,0 0-275,-6 0 0,3 0 355,-3 0 1,-1 3 12,2 0 1,-2 1-26,1-4 0,3 0 82,-3 0 1,-1 0-21,2 0 1,-2 0 14,1 0 1,3 0 17,-3 0 0,6 0 6,0 0 0,2 0-169,-2 0 1,0 3 76,3 0 1,0 4-206,1-1 0,4-1 223,-5 2 1,8-1-17,-4 3 1,9-3-24,0 0 1,3-2-3,0 2 1,3-3 113,3 3 0,0-3-122,1 3 0,2-2 793,1 2-761,3-4 1,-1 5 449,4-4-388,3 4 0,2-5 12,4 5 0,4-4 6,3 3 1,5-4-1,3 1 1,7 1 24,3-1 1,6 1 62,3-4 1,3 0-102,4 0 0,1 0-202,5 0 0,0 1 233,3 2 0,2-1-213,-25 1 1,2 0-1,0-2 1,1 1 167,-1 1 0,1 0 1,2 0-1,2-1-232,-2 1 0,1 1 1,2 0-1,1 0 243,0-1 1,0 0 0,2 0 0,0-1-28,1 2 1,0-2 0,2 0 0,0 0-4,-1 1 1,0 0 0,2-2-1,-1 0-4,1 0 1,0 1-1,-1-1 1,1 0 21,-2 1 1,0-1 0,2 0 0,0 0 18,-3 2 0,0 0 0,1-1 1,-1 0-12,-3 1 0,0 0 0,0-2 0,0 1 1,0 1 1,0 0-1,-2 0 1,1-1 14,-2 1 1,-1 0-1,-3 2 1,-1-1 6,-1-1 0,-1 0 0,21 2-164,-3 1 1,-5-1 63,-8 2 1,-1 1-34,-8-2 0,-5-2-266,-4-1-112,-7 3 0,-4-5-287,-8 2 1025,-9-2 1,-17-5 0,-6-2 0</inkml:trace>
  <inkml:trace contextRef="#ctx0" brushRef="#br0" timeOffset="2">7970 8249 7753,'4'6'0,"2"-3"0,4-3-288,2-3 0,4 1 125,5-5 1,1 4 292,6-3 1,-1 3-97,7-3 0,-4 3 136,1-4 1,1 4-152,-1-3 0,1 4 5,-1-1 0,2 1 81,5-1 1,0 2-83,2-2 0,-1 3 33,1 3 0,1-1 39,0 4 0,3 0-234,0 3 1,0-2 241,0-1 0,4 0 83,-1 3 1,2-2-90,1-1 0,2-3-46,-24 0 0,0 0 0,0-2 0,-1 0-40,1 1 0,0-1 0,0 0 0,-1-1 48,26 0 0,-26 0 1,0 0-85,22 0 0,3 0 32,-5 0 0,-3-3-51,-7 0 1,1 0 64,-1 3 0,-7-3-17,-2 0 1,-6 0 48,-1 3 0,-4 0-28,-2 0 0,-2 0-26,2 0 0,-2 1 129,2 2 0,-3-1-189,0 4 0,-1-3 271,2 3 0,-3-2-498,3 2 194,-3-4 43,-1 6 0,-3-7-123,1 2 56,-5-2 51,2-1-1463,-4 0 995,0 4 535,0-3 0,4 4 0,1-5 0</inkml:trace>
  <inkml:trace contextRef="#ctx0" brushRef="#br0" timeOffset="3">10028 8110 7371,'-4'-5'-337,"3"0"295,-4 5 945,5 0-856,0 5 0,0-3 178,0 4 1,8 0-75,1 3 1,7 2-14,-1 1 1,5-2 36,5 3 0,-1-3-48,7 0 0,-1-1 8,1 0 1,-2 0-23,2 1 0,-2-2 39,-1-2 1,0 2-40,0-5 0,-4 3-104,-2-3 1,-7 3 90,-2-3 1,-3 3-48,-1-2 121,-3 3-6,2-2-48,-7 4 0,0 1 86,-4-1 1,-4-3-44,0 0 0,-2 1-53,-3 2 1,-3 1-109,-4 3 1,-3-2 80,-3 4 1,-3-2-260,-3 2 0,-5 1-263,-5 3 1,-4 0-257,-2 3 1,23-12 0,-1 0 694,-2 0 0,1 1 0,0-1 0,0 0 0,1 0 0,0 1 0,-1 0 0,0 0 0,-2 2 0,1-1 0,-1 1 0</inkml:trace>
  <inkml:trace contextRef="#ctx0" brushRef="#br0" timeOffset="4">14162 7356 7670,'0'-6'149,"0"2"0,0 3 279,0-2-410,0 2 1,0-4 50,0 2 0,-1 2 42,-2-2 33,2 2-166,-4-3 64,1 2-217,3-2 109,-3 4 12,4 4 14,0-2 1,0 3 45,0-2-21,4-2 1,1 3 2,5-4 0,3 0 50,3 0 1,1 0-37,2 0 1,3 0 3,-1 0 1,5-1-4,-1-2 0,2 1-1,1-4 1,0 2 104,0-2 1,0 4-62,0-1 0,0 2 41,0 1 1,-1 0-59,1 0 0,0 0 138,0 0 0,1 3-133,2 0 1,-2 4 6,2 0 0,1 1-14,-1 1 0,4 1-2,-4-1 0,4 0 25,-1 1 0,2-2-153,1-2 0,1 2 125,-1-2 0,-1-1-30,-2-2 0,2-2-2,-1-1 1,-3 0 32,-1 0 1,-2 0-123,-1 0 1,-4 0-269,1 0 1,-4 0 51,1 0 0,-3 1 83,0 2 0,-1-2 101,1 2 0,0-1-523,-1 1 654,1-2 0,0 8 0,-1-4 0</inkml:trace>
  <inkml:trace contextRef="#ctx0" brushRef="#br0" timeOffset="5">12933 2505 7726,'0'-6'323,"0"2"-243,0 0-174,0 3 0,0-4 11,0 2 182,0 2-222,0-3 122,0 12 0,0-2 24,0 7 0,0-3-16,0-1 1,0 4 54,0-1 0,-3 0-53,0-2 1,-2 3 2,2 3 1,1-3 14,-4 0 0,3 1 13,-3 2 0,0-2-24,-4 2 0,3-1-4,-2 4 0,1-1 143,-4 1 0,2 3-121,0-1 1,1 5-57,0-1 1,-1 2 59,1 1 1,0 3-44,-1 0 0,0 8-23,-2 2 1,-2 0-374,-1 3 1,-4 0 355,10-19 1,0 0 0,-9 21-144,-1 1 1,1-1 257,2-2 0,-1 3-79,-2 0 1,4-3-17,3-6 0,2-5 4,0-2 1,-1 0 26,2-3 0,-3-3-8,6-10 0,2-1 10,1-5 1,1-3-52,-1 0 23,2-4 1,-3-3-304,4-8 1,0-4 367,0-6 0,0-4-623,0-2 578,0-6 0,-5-2 0,0-4 0</inkml:trace>
  <inkml:trace contextRef="#ctx0" brushRef="#br0" timeOffset="6">12467 3287 7726,'0'-10'421,"-4"1"-71,-1 0-171,0 4-8,1-4 1,4 9-81,0 0 1,1 4 67,2 6 1,1-1-75,2 0 0,5 5-25,-1 1 1,1 3 59,-2 1 1,1 2-80,-1 1 1,-3 4-82,1-1 1,-4 2-28,3 1 1,-4 1 54,1 2 0,-2 1-129,-1 2 0,0-3 97,0-6 1,0 1 62,0-5 0,0 1-138,0-3 1,0-5 104,0-2 0,0 2 8,0-2 1,0 1-31,0-4-2,0 0 141,0-3 61,0-2 0,4-6 62,2-5 0,6 0-78,0-8 1,5-4-22,-2-3 0,4-3-37,3 4 0,-2-1 50,5 3 1,-3 0-76,3-3 0,-2 3-65,2 1 0,1-1 45,-4 4 0,1 0-161,-2 0 0,-4 3-21,2 0 1,-7 2 51,0 0 1,-4 1 52,-2 0 0,-4-2 11,1-1 0,-2 1 49,-1-1 0,-5 3 4,-4 3 1,-5-2 11,-5 5 0,-3 0-65,-3 3 1,-2 1 11,-1 2 1,-4 3-6,-2 7 1,1-3 29,-1 3 1,4 0-222,-1-1 0,5 4 54,1-4 0,5 1-490,2-4 1,0-1 640,6-1 0,-1-3 0,4-4 0</inkml:trace>
  <inkml:trace contextRef="#ctx0" brushRef="#br0" timeOffset="7">5186 13007 7779,'5'-4'251,"-2"-2"0,4-2-175,2-2 1,1-2 0,6-2-371,0 0 1,3 2 214,3-4 79,-3 5 1,4-3 34,-4 5 0,1 1 73,-1 1 1,1 2-44,-8 2 0,5 2 106,-2-2 0,0 6 117,0 3 1,1 1-64,2 2 0,-2-4-11,-1 7 1,4-6-110,3 3 0,3-2-15,-4 2 0,8 0 15,-1-3 1,6 1-25,0-4 0,3 0-28,0-3 0,2 0-157,-2 0 1,7 0-184,-4 0 1,1 0 256,-1 0 0,-2 0-33,-1 0 0,-2 3 77,-1 1 1,-1 2 136,1-3 0,1 4-25,-4-1 0,3 3-34,-3 0 0,5-3 33,-2 0 1,2 0-53,1 0 0,0 1-267,1-4 0,2 3 279,0-3 1,2 1-93,-2-4 0,-1 1 47,5 2 0,-5-1-4,1 4 0,-1-3-34,-2 3 0,0-3-4,0 4 1,0-5-46,-3 1 1,-2-2 68,-4-1 1,-3 3-62,-1 0 0,-7 1 233,-1-1 0,-3-1-134,-4 4 1,3-2 51,-6 2-49,-2 0 0,3 3 111,-4 1 1,1-4-153,-4 0 0,0-3-234,0 3-87,0-4 102,0 3 141,-5-5 1,0 0-315,-4 0 1,-4 0-14,1 0 1,-4 0 382,0 0 0,-10 0 0,-3 0 0</inkml:trace>
  <inkml:trace contextRef="#ctx0" brushRef="#br0" timeOffset="8">15847 13324 7669,'-4'-9'999,"3"-2"-616,-2-1 0,2 1-302,1-1 1,0 5-89,0 1 1,0-1-50,0-2 1,1 3 95,2 0 1,-1 0-147,4 0 1,0-2-147,4 2 1,0-3 154,2 0 1,3 3 49,4 0 0,0 0 31,3-4 1,-1 4-20,3 0 1,4 4 99,3-1 0,1 2 116,0 1 0,-2 0-61,4 0 1,1 1 81,5 2 1,-2-1-143,3 4 0,1-3 54,2 3 0,2-3-464,4 4 0,2-4 406,-25 0 1,1 0-1,0-2 1,0 0-94,0 1 1,0-1-1,2 0 1,0-1-20,1 0 1,0 0 0,1 0-1,0 0-20,1 0 0,0 0 1,1-1-1,0-1 43,0 1 0,0-1 0,2-1 0,0 0-249,-2 1 1,0 1-1,2-2 1,0-1 367,0 3 0,0-1 0,-1-1 0,0 0-59,1 1 0,-1 1 1,1-1-1,0 0 31,1 0 1,0 1 0,-1 0-1,0 1-25,-1-2 1,1 1-1,0 0 1,-1 0 42,2-1 0,1 0 1,0 2-1,-1-1-65,2 0 1,0-1-1,-2 2 1,-1-1-38,3 1 1,0 0 0,-2 0 0,-1-1 30,3 0 1,0-1-1,-1 2 1,0-1-70,-1 0 1,0-1-1,0 1 1,1 1 47,-1 0 1,0 0-1,-1 0 1,-1 0 5,1 0 0,0 0 0,-2 0 1,-1 0-4,1 0 0,0 0 1,-2 0-1,-1 0-111,1 0 0,-1 0 0,-4 1 0,0 1 154,1 0 1,0-1 0,22 3-72,0-1 0,-7-2-60,-3 3 1,-6 0-153,-2-1 0,-6 1 37,-4-1 1,-4-1 7,-9 4 208,-4-4 0,3 3 0</inkml:trace>
  <inkml:trace contextRef="#ctx0" brushRef="#br0" timeOffset="9">11173 4842 7725,'0'9'0,"-1"0"191,-2 1 1,2 0 265,-2 2 0,6-1-275,3 1 0,-1-2-141,1 0-254,-3-5 177,1 3 1,-12-6 16,-1 4 1,-6-2-11,-1 2 1,-5-3-5,0 3 1,-4 3 23,3 4 0,-3 4 5,4 2 1,-2 1-64,1 5 0,1 2-150,-3 4 1,3 8-415,-1-2 1,6 10 184,0-1 250,9 3 1,-1-22 0,-1 1 0,4 0 0,0 0 0</inkml:trace>
  <inkml:trace contextRef="#ctx0" brushRef="#br0" timeOffset="10">7290 6136 7843,'10'0'0,"2"0"-653,1 0 1,-1 0 325,-3 0 1,1 0 261,-1 0 0,0 1 65,1 2 0,-1-2 0,0 2 0,0 2 0,1 2 0,-1-3 0,0-1 0,1 2 0,-1 0 0</inkml:trace>
  <inkml:trace contextRef="#ctx0" brushRef="#br0" timeOffset="11">7840 6294 7843,'41'9'0,"-2"-2"-641,5-1 0,2-4-106,4 1 1,3-2 746,-3-1 0,-1-1-70,-2-2 1,-2 2 69,-1-2 0,-4 2 0,-6 1 0,2 0 0,-7-4 0,3-2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5.960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7924 1601 7979,'23'6'-1387,"4"-3"1040,-2-6 1,3 2 926,3-2 1,2 1-289,4 2 0,4 0-437,-1 0 0,5 4-180,-2-1 1,1 1 351,0-1 0,2-2-41,1 2 0,1-2 69,4-1 0,1 0-122,-25 0 1,0 0 0,0 0 0,1 0 94,0 0 0,1 0 1,0 0-1,1 0-31,1 0 0,1 0 0,0-1 0,-1-1 29,1 0 1,-1 1 0,0-1 0,1 1-6,1 1 0,0 0 1,0 0-1,0 0-262,5 0 1,0 0-1,0 0 1,0 0 282,0 0 1,0 0 0,1 0 0,0 0-39,0 0 0,0 0 0,0 1 1,1 1 18,2-1 1,1 1-1,-2 1 1,1 0-57,-1-1 1,0-1-1,0 1 1,0 0 50,2 0 1,-1 0 0,2-2 0,-1 1-63,3 0 0,-1 1 0,1-2 0,0 1-264,1-1 0,1 0 0,0-2 0,0 1 301,2-1 0,0 1 0,1-3 0,-1 0-229,0 1 1,0 0 0,-15 0 0,0 1-1,0-1 226,1 0 0,0 0 0,1-1 1,-3 1-1,1 0 0,0 0 32,2 0 0,1 0 0,-1 0 0,-1 1 1,-1 0-1,1 0-24,3-1 0,0 1 0,1 0 1,-3 1-1,1 0 0,0 0 5,0-1 0,0 0 0,1 0 0,-3 1 1,1 0-1,-1 0-2,3-1 1,-1 0 0,0 0 0,-1 1 0,-1 0 0,0 1 0,2-1 0,1 0 0,-1 0 0,-1 0 0,0 1 0,0 0 3,-1 0 1,0 0 0,0 0-1,0 0 1,0 0 0,0 0-3,1 0 1,1 0-1,-1 0 1,0 0-1,0 0 1,1 0-4,2 0 0,0 0 0,1 0 0,0 0 1,-1 0-1,1 0-1,0 0 0,-1 0 1,0 0-1,0 0 0,0 0 1,0 0-9,1 0 0,-1 0 0,0 0-1,0-1 1,0 0 0,1-1 8,1 2 1,0-1 0,1-1 0,-1 0 0,0 0 0,0 0 11,-1 1 0,-1 0 0,0 0 0,0-1 0,0 0 0,1 0-11,-1 1 1,0 0 0,1 0 0,-2-1 0,0 0 0,1 0 34,2 0 1,1 1 0,-1 0 0,-1 0 0,-1 0 0,0-1-8,1 1 0,-1 0 0,0 0 1,-1 1-1,-2 0 0,1-1 40,1 0 1,-1 0-1,0 0 1,0 1-1,-1 0 1,1 0-28,2 1 0,1 0 1,-1 0-1,-1 0 1,0-1-1,0 1-7,-1 1 0,-2 0 0,2 0 0,2 0 0,1 0 0,0 0-50,-1 0 1,-1 0-1,0 0 1,2 0-1,0 1 1,-1-1 41,0-1 1,-1 0 0,0 0 0,1 0 0,0 0 0,0 0-45,-2 0 0,0-2 1,1 1-1,1 0 1,1 0-1,0 0 20,-3 0 0,0 0 1,1 0-1,0 0 0,0 0 1,1 0-16,-2 0 0,0 0 1,1 0-1,-2 0 0,0 0 1,0 0 0,-1 0 1,-1 1 0,0-2-1,2 0 1,-1 0 0,1 0 1,-2 0 0,0 0 0,0 0 0,1-1 0,-1-1 0,0 1-124,16-1 0,-2 0 1,-1 0-1,0 0 111,-3 0 1,1 0-1,-1 1 1,0-1-77,-2 0 1,-1 0 0,-3-1 0,-1 0 52,-1 0 1,-1 1-1,-2 1 1,0-1 32,0 0 0,-1 0 0,-1 2 0,0 0-20,-5-1 1,0 1 0,0 0 0,0 1 32,18 0 0,2-3 0,-8 2 0,-1 5 0,0 5 0</inkml:trace>
  <inkml:trace contextRef="#ctx0" brushRef="#br0" timeOffset="1">19813 5326 7789,'-9'5'1063,"4"-1"1,5-1-1297,6 0 0,2 0 194,2-3 0,-1 1 132,0 3 1,-2-3-452,-1 2 0,0-2 203,3-1 1,1 0 373,-1 0 0,4 0-31,3 0 0,-2 1-168,2 2 1,0-1-54,6 4 0,6-4 89,6 1 1,7-2-42,2-1 0,7 1-210,-24 1 1,1-1 0,3 0 0,2 0 284,0 0 1,1 1 0,3-1 0,0 0-52,1 0 1,1 1 0,0 0 0,1 1 84,1 1 1,1 1-1,4 0 1,0 0-490,0-1 0,0 1 0,4 0 0,1-1 395,1 1 0,1 0 1,-16-3-1,0 0 1,0 0-12,1 0 1,1 0-1,-1 0 1,2-1 0,0 0-1,-1 0 1,-2 1 0,0 0 0,1 0 1,0-1-1,2 0 0,-2-1-172,16 2 1,0-1 0,-17 0 0,0-1 0,0 0 61,16 1 1,-1-2 0,0 0 0,0-2-22,-15 1 0,-1 0 1,0 0-1,14-1 1,0-1-80,-2 1 0,-1 0 190,-3-2 0,-1 1 0,-1 2 0,0 0 0,-3-2 0,-1 0 0,-1 0 0,-1-1 0</inkml:trace>
  <inkml:trace contextRef="#ctx0" brushRef="#br0" timeOffset="2">1704 5419 7815,'8'-6'0,"-2"0"0,3 3 100,-3 0 0,5-1 225,2 1 1,3 0-489,0 3 0,4 0 162,2 0 0,1 0-216,-1 0 0,-2 0 126,5 0 0,1 0 171,5 0 0,0 0 64,6 0 1,0 0 132,6 0 0,0 0-243,4 0 1,1 0 120,1 0 1,1 1-279,-22 1 1,0-1 0,-1 0 0,0 0 207,2 2 1,1 0 0,-2 0 0,1 0-103,1-1 0,-1 2 0,0 0 0,-1 0 29,2-1 0,-1 0 0,2 1 0,-1 0 19,1-1 0,0 0 0,0 1 0,0-1-20,2-1 0,0-1 0,-1 1 0,0-1-45,3-1 1,1 0 0,0 0 0,1 0-231,1 0 1,1 0 0,-1 0-1,1-1 258,1 0 1,0-1 0,-1 0-1,0-1 43,1-2 1,1 1 0,-3-1-1,-1 1-22,0 1 1,1 0 0,1-1-1,-1 0 48,0 0 1,-1 2 0,-1-1 0,0 0-57,-1 0 1,-2 0-1,0 2 1,0 0 2,-2 0 0,0-1 0,-3 1 0,1 1-411,23 0 1,-3 1-532,1 2 932,-7 2 0,2 4 0,-5-1 0,-1 1 0,0 3 0</inkml:trace>
  <inkml:trace contextRef="#ctx0" brushRef="#br0" timeOffset="3">6136 5484 7782,'9'-4'0,"0"0"-111,1-2 0,3-2 111,3 5 0,1-1-40,2 1 1,0 2 82,-1-2 0,4 2 17,0 1 1,-1 1-54,-2 2 0,4-2 0,2 2 0,3-2 53,3-1 1,2 0-46,4 0 0,1 0 44,3 0 0,0 0-157,2 0 1,0 0 144,-3 0 1,3 0-319,3 0 0,5-1 302,-25 0 0,1-1 0,0 1 0,0 1-4,1-2 0,0 1 0,1 0 0,-1 1 2,2 0 0,-1 0 0,1 0 1,1 0 41,1 0 1,1 0 0,2 0-1,0 0-46,0 0 1,1 0-1,1 0 1,-1 0-295,2 0 1,-1 0-1,0 0 1,0 0 267,1 0 1,-1 0-1,1 0 1,-1 0-326,2 0 1,0 0 0,-1 0-1,1-1 310,1-1 1,0 1-1,0-1 1,-1 0 15,0-1 0,0-1 0,0 1 0,-1-1 26,-2 3 1,-1-1-1,2-1 1,0 0 50,0 1 0,0 1 1,-1-2-1,-1 0-170,-1 1 1,0 0 0,1 1 0,-1-1 107,0 2 0,1 0 0,1 0 0,0 0-13,0 0 1,-1 0 0,2 0-1,0 0 28,0 0 0,0 0 0,4 0 0,-1 0-80,0 0 0,1 0 1,1-1-1,0-1 18,-3 1 0,-1-1 1,1 0-1,0 1 12,-2 1 0,0 0 0,0 0 0,1 0 6,-1 0 1,0 0 0,0-1 0,1-1-2,-1 0 1,0 1 0,-1-1 0,-1 1 43,-1 0 0,0 2 0,0-1 1,0 0-38,-1 0 1,-1 0 0,2 0-1,0 0 18,-3 0 0,0 0 0,-1 0 0,0 0-33,-1 0 0,1 0 0,-1 0 0,-1 0 24,2 0 0,-1 0 1,0 0-1,-1 0 1,2 0 1,-1 0 0,0 0 0,-1 0-8,0 0 1,0 0-1,1 0 1,1 0-4,-1-1 0,1 2 0,1 0 0,0 1-3,-1-1 1,-1 1-1,0 0 1,0-1 28,24-1 0,-24 0 0,0 0-21,-1 0 1,0 0 0,1 1 0,0 1 9,-1 0 0,-1-1 0,1 1 0,0-1-7,0-1 0,0 0 0,0 0 0,-1 0 3,26 0 0,-26 0 0,1 0 22,24 0 1,-24 0 0,-1 0 1,1 0 0,0 0 0,25 0-20,0 0 0,-4 0 2,4 0 0,0 0 32,-26 0 1,2 0 0,0 0 0,1 0-33,-1 0 0,0 0 1,1 0-1,0 0-23,0 0 0,-1 0 0,1 0 0,-1 0 24,4 0 1,0 0-1,0 0 1,0 0-14,2 0 0,1 0 1,1-1-1,-1-1 9,-2 1 0,0-1 0,2-1 0,-1 0-3,-1 1 1,1 1-1,-1-1 1,1 1 16,-1 1 1,0 0-1,-1-2 1,0 1 55,2-1 1,-1 0 0,-2 1 0,0-1-9,0 2 1,1 0 0,-2 0-1,1 0-27,2 0 0,0 0 1,0 0-1,-1 0-10,-1 0 0,1 0 1,-2 0-1,1 0-10,0 0 0,1 0 0,-2 0 0,1 0-42,2 0 0,0 0 1,0 0-1,-1 0 34,-1 0 0,1 0 1,-2 0-1,1 0-55,0 0 0,1 0 0,-1 0 0,0 0 34,4 0 1,0 0 0,-3 0 0,1 0-14,0 1 1,0-2-1,1 0 1,-1-1 20,0 1 0,1-1 0,1 0 0,0 0-2,0 0 0,0 1 0,0-1 0,0 0 7,0-1 0,-1 0 0,2 0 0,0 0-5,-1 2 1,-1-1 0,0 2 0,1-1 23,-1 0 0,1-1 0,-2 1 0,-1 1-15,1 0 1,0 0 0,0-1 0,0-1-3,0 0 1,0 1 0,-1-1-1,1 1-2,2 1 1,0 0-1,-3 0 1,1 0 0,0 0 1,0 0-1,1 0 1,-1 0-61,1 0 1,-1 0-1,0 0 1,1 0 54,-1 0 1,0 0 0,-1-2-1,0 1-15,2-1 1,-1 1-1,-1-1 1,0-1 20,-1 2 1,1-1 0,1 2 0,0-1-2,1 0 0,-1-1 0,0 0 0,-1 0 13,-2 1 0,0-1 0,3-1 0,-1 0 53,0 1 1,-1 1-1,2-2 1,0-1-51,-2 3 0,1-1 1,-1-1-1,0 0 8,-1 1 0,0 1 1,1-1-1,0 1 3,-1 1 1,0 0-1,0 0 1,-1 0-6,1 0 0,0 0 0,-2-1 0,0-1 20,1 0 1,-1 1-1,2-1 1,-1 1-21,1 0 1,0 2 0,1-2 0,0 1-14,-1-2 1,0 0 0,0 2 0,1-1 108,-3 0 0,1-1 0,1 0 0,0 0-98,-2 1 1,1-1-1,1 0 1,0 0 17,-2 0 0,1 1 0,-1 0 0,0 0 3,-3-2 0,0 0 0,2 1 1,-1 2 0,0-2 0,-1 0 0,26 0 135,-26 1 0,1-1 1,21 1-195,2-2 0,-3 2 73,0 1 0,0 0 1,-1 0 1,4 0-25,-1 0 0,-21 0 0,0 0-8,25 0 1,-25-1 0,1-1-22,-3 0 1,1 1 0,1-1-1,1 1-21,-2 1 0,1 0 1,3 0-1,-1 0-2,-1 0 1,-2 0 0,1 0 0,-1 0 33,26 0 0,-2 0-48,-2 0 1,1 0 20,-7 0 1,-1 0-14,-2 0 0,-2 0 206,0 0 1,-2 1-235,-2 2 0,2-1-21,-2 4 1,5-1 58,-2 2 1,6 1-241,-2-2 1,0 2 59,2 2 0,-2-2-137,2-2 0,1 1 183,2-4 0,-2 4-272,-1-4 0,-2 0-19,2-3 0,-4 1-522,2 2 956,-3-2 0,-1 3 0,-2-4 0,-2 0 0,-2 0 0,1 0 0</inkml:trace>
  <inkml:trace contextRef="#ctx0" brushRef="#br0" timeOffset="4">19767 5624 7750,'-9'5'-612,"-1"-2"0,1 1 457,0-1 0,2 1 470,1 0-15,4 1-18,-2 4 1,4 0-61,0 1 1,5-2-84,5-2 1,0 1-63,5-4 0,1 5 71,3-2 1,2-1-122,1 1 1,3-4 56,-3 1 0,3 2 31,0-2 0,-1 0-19,1-3 0,-3 3-11,2 0 1,-2 1 27,3-1 0,-3-1-16,3 5 1,-1-4 40,4 3 1,4-1-29,3 1 1,5 1-162,3-3 0,7 2-159,-24-5 1,1 1 0,2 1-1,1 0 104,1-1 1,0-1 0,1 1 0,1-1-170,1-1 0,0 0 0,0 0 0,-1 0 197,3 1 0,0-2 1,-1 0-1,1-2 0,2 0 0,-1 0 0,-2-1 0,0 1 60,-1 0 1,0-1-1,0 0 1,-1 0 95,-1 1 0,1 0 0,-2 0 0,0 1-222,0-1 0,0 0 0,-1 1 1,1 2 227,0-2 1,0 0 0,-1 0 0,-1 0-6,-3 1 0,1-1 0,1 0 0,0 1-53,-1 1 1,1 0-1,2 0 1,0 1 30,3 1 0,0-1 0,2 0 0,0-1 8,2 2 1,0-1-1,1 0 1,-1-1-80,2 0 0,0 0 0,-1 2 1,1 0-151,-1-1 0,-1 1 0,-1-1 1,-1 1-28,-3-2 0,-2 0 0,-2 1 1,-1 1-28,19 1 0,-4 0-1019,-8-3 1237,-6 0 0,-2 3 0,-4 0 0,-1 0 0</inkml:trace>
  <inkml:trace contextRef="#ctx0" brushRef="#br0" timeOffset="5">1574 10037 7781,'5'4'1478,"-2"-4"0,6-2-652,4-7 1,4 5-981,5-6 1,5 4 145,4 0 0,5 1 25,1 2 0,-1 1-31,8-5 0,-6 4-491,9-3 1,-3 3 533,3-3 0,-1 4 70,1-1 0,3-1 155,-1 0 1,2 1-301,-1 3 1,1 0 153,-23 0 1,0 0-1,2 0 1,-1 0-145,0 0 0,1 0 1,2 0-1,-1 0 18,0 0 0,0 0 0,4 0 0,0 0 0,2 0 0,0 0 1,2 0-1,1 0-389,2 0 1,-1 0-1,0-1 1,-1-1 389,1 1 1,-1-1-1,-1-1 1,-1 0-5,3 1 1,-1 1-1,-1-1 1,-1 0 62,1 0 1,-1 1-1,-2 0 1,0 1-204,-2-2 0,0 0 0,-1 2 0,0-1 254,0 1 1,-1 0-1,-1 1 1,-2-1-60,-1 2 0,0 0 0,0-2 1,-1 2 117,23 4 1,-1-3-107,-2 3 0,-1-3-67,1 3 1,-8-2-18,-1 2 1,-3-4-575,2 1 1,-4 1-455,-2-1 0,-6 1 1066,-3-1 0,-3 2 0,-2 1 0,-5-3 0,-3-2 0</inkml:trace>
  <inkml:trace contextRef="#ctx0" brushRef="#br0" timeOffset="6">6117 10223 7720,'3'-6'-63,"0"0"1,5 1-95,-2-1 0,5-2 0,2 4 41,-2-1 31,4 3 0,-5-5 112,2 4 0,2-2 67,-2 2 0,5 1 113,-2-4 0,0 3-82,0-3 0,1 4 146,2-1 1,1-2 4,0 2 0,0-3-66,3 3 1,1 0-118,2 3 1,3 0 10,-1 0 0,2-1 38,6-2 0,-1 2-77,3-2 0,3 2-365,1 1 1,3 0 343,0 0 1,-3 0-2,-1 0 1,6 3-115,0 0 0,3 0 112,-2-3 1,2 0-52,1 0 0,-22 0 1,1 0-173,-1 0 1,0 0-1,2 0 1,2 0 153,-1 0 0,0 0 0,2-1 0,1-1 56,0 0 1,0 1 0,2-3-1,1 0 47,-2 1 1,1 0 0,4 1 0,0-1-297,0 0 1,0 0-1,2 1 1,0 1 251,-3-2 1,0 0 0,3 1 0,1 0-353,-2-1 1,1 0 0,3 1-1,-1-1 344,0 0 1,-1 0 0,2-1 0,0 1 4,-1 1 0,-1 1 1,3-3-1,-1 1-6,0 2 1,0-1 0,1 0-1,-1 1-29,0 1 0,0 0 0,0-1 0,-2-1 1,-1 0 1,0 1 0,2-1-1,0 1-7,1 1 0,0 0 0,0 0 0,-1 0-1,1 0 0,0 0 0,-1-2 0,1 1-1,0-1 0,0 1 0,2-1 0,1-1 7,-1 2 1,-1-1-1,2 1 1,0 0 8,1-2 0,-1 0 0,-1 2 0,1 0-6,1 0 1,1-1 0,-2 0-1,0 0-1,2 0 1,0 1 0,-1-1 0,1 1 80,1 0 1,0 2-1,1-2 1,-1 1-24,0-2 0,0 0 0,0 2 0,0-1-218,-2 0 0,1-1 1,0 2-1,0-1 217,-1 1 1,-1 0 0,-3 2 0,0-1 65,-2 1 0,0-1 1,-2 3-1,0 0-107,1-1 0,0 0 0,-2 0 0,0 1 48,-3-1 1,0 0 0,1 1-1,0 1-8,0-2 0,1 0 0,-1 1 0,0 0 8,1 1 0,-1-1 0,-1 1 0,-1-1-114,0-1 1,-1 0 0,-2 1 0,-1 0 8,3-1 1,-1 0 0,-4 1 0,0 0-69,1-1 0,0 0 1,-4 1-1,1-1-16,-2-1 1,0-1-1,19 5 155,-2-3 0,-8 4-1050,-4-4 1026,-6 4 0,-2-6 0,-4 2 0,-1-2 0</inkml:trace>
  <inkml:trace contextRef="#ctx0" brushRef="#br0" timeOffset="7">13594 10149 7726,'0'4'532,"0"-4"165,4-4 1,1-1-1073,4 2 1,2-2 113,1 2 0,4-3 383,5 3 1,2-3-6,2 3 1,3-5-93,0 2 1,1-2-29,5-1 1,2 0-3,1 3 0,7-2-217,-4 2 0,4-2 233,-1 2 0,4-1 97,-1 4 1,2 0-95,5 3 0,-1 0-187,-24 0 0,0 0 0,1 0 0,-1 0 191,2 0 0,-1 0 1,1 0-1,1 0 2,2 0 0,-1 0 1,2 0-1,1 1-188,-1 0 0,0 1 0,2-2 0,0 1 198,0 0 0,0 1 1,1-1-1,1 0-328,-1 1 1,1-1 0,3 0-1,0-1 315,-2 2 0,0-1 0,2 0 0,0-1 9,-1 0 1,0 0 0,1 0 0,0 0-14,4 1 0,0-2 0,-2 0 0,0-1 28,1 1 0,-1-1 0,-2-1 0,1 0 22,0 1 0,0 1 1,-3-1-1,0 0 79,3 0 0,0 1 0,-2 0 0,1 1-49,-1-2 0,0 1 0,0 0 0,0 0 29,-1 1 0,0 0 1,0 1-1,0 0-108,1 0 1,1 1 0,1-2 0,0 2 56,0 1 1,0 0-1,-1 0 1,0 0-89,4 2 0,0-1 0,-1 1 0,-1 0 51,4-1 0,-1 1 1,1 0-1,-1-1-154,0 1 0,-2 0 1,1-1-1,0 1 31,2 0 1,0-1 0,-2-1 0,2-1-276,2 0 1,1 0 0,-1-2 0,1 1 308,1-1 1,1 0 0,-3 0-1,1 0 33,0 0 0,-1 0 1,0-1-1,1 1 66,-1-2 0,1 0 0,-1 2 0,-1-2-41,-1-1 0,-1 0 0,-1 2 1,0 0-94,0-1 1,0 1-1,0 0 1,0 1 147,2 0 0,-1 0 0,1 0 0,-2 1 57,0 0 1,0 1-1,1 0 1,-1 0-18,2 1 1,0 0 0,-2 2 0,1-1-45,3-1 1,1 0 0,-2 1 0,0-1 19,0 0 0,0 0 0,0 1 0,0 0 21,1-3 1,1 1 0,-1 1 0,0 0 7,1-1 0,-1-1 0,2 1 0,0-1 42,-1-1 0,-1 0 0,0 0 1,0 0-89,1 0 1,0 0 0,-2 0 0,0-1-224,2 0 1,-1-1-1,-1 1 1,-2 0 192,1-2 0,0 0 0,2 1 0,1 1 24,-2-3 0,0 1 1,3 2-1,-1 0 51,-1 0 1,-1-1-1,1 2 1,1-1-75,-2 1 0,0 0 0,4 0 1,0 0-52,-1 0 0,0 0 0,2 0 1,0 0-18,-1 0 1,1 0 0,-1 1 0,1-1 48,-17 1 0,0 0 0,0 0 0,17 0 0,0-1-269,-17 1 0,0 1 0,0-2 1,17 1-1,-1 0 177,1-1 1,-1 0 0,0 0 0,0 0-12,-1 0 0,0 0 0,1 0 0,0 0 64,1 0 0,-1 0 0,-1-2 0,-1 0 17,1 1 0,0-1 0,-3 1 0,-1-1-32,0 2 1,-1 0-1,0 0 1,-1 0 49,-2 0 0,-2 0 0,0 0 1,0 0 69,-4 0 0,0 0 1,-2 0-1,0 0-102,-3 0 0,1 0 1,-1 1-1,-1-1-103,-3 2 0,0-1 1,0 1-1,0 2 400,18 5 0,-2-3-752,-10 0 1,-3 0-118,-6 4 0,-4-1 599,-5 0 0,-1 3 0,-5-3 0,-3-2 0</inkml:trace>
  <inkml:trace contextRef="#ctx0" brushRef="#br0" timeOffset="8">1760 11471 7779,'-23'-28'0,"0"1"833,-2 2 1,7 4-506,5 5 0,3 3-404,1 3 1,3 1 104,-1 0 1,5-2 225,-1-1 0,2 1-231,1-5 0,0 2-53,0-2 1,0-1 201,0 5 0,5-3-62,5 2 0,0 1 0,5 2 0,4 1-59,3 0 0,9-1-43,3 1 1,4 3-239,9 0 0,-2 4 155,-19 0 0,1 1 0,1 0 1,1-1-221,2 1 1,0-1 0,2 2 0,1-1 160,0 0 1,1-1 0,1 2 0,0-1 1,-1 1 1,1 0 0,4 2 0,0 0 32,0 1 0,1 1 1,1 0-1,1 0-182,-3 0 1,0 1 0,1 0-1,0 1 208,-1-1 1,1 2 0,0 0 0,0 0-313,0 3 0,-1-1 0,1 0 0,1 0 405,0-2 0,0 1 1,-1 0-1,0 0 118,0-3 0,-1-1 0,5 2 0,0-1-50,0-1 0,0-1 0,2 0 0,0 1 19,0-1 0,-1 0 1,1 1-1,1 0-145,0 0 1,0-2 0,-2 1-1,1 0 33,-1 0 0,1 0 1,-1 0-1,-1 1-68,-3 2 0,0 1 1,-1-2-1,-1 1 35,-4 1 0,-1 1 0,0 0 1,-1 0-358,-1 1 1,-1 1-1,-3-1 1,-1 0 81,-1 0 0,-1 1 312,14 13 0,2-4 0,-9 5 0,-1 2 0,0 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5.969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9655 5801 7766,'6'-4'0,"2"-2"41,-2-3 0,2 3-82,2 0 0,2 3-143,0-4 0,4 5 192,-4-1 0,4 1 11,-4-1 1,5 2 10,-2-2 0,0 2 8,0 1 1,1 0 63,3 0 0,-1-3-52,1 0 0,0-2-24,3 2 1,-2 2-16,2-2 1,1 2 2,2 1 1,3 0 3,3 0 0,2 0-7,4 0 1,-2 0-48,-1 0 0,3 3 40,3 0 0,5 4-322,-2-4 1,4 4 320,2-1 0,-2-1-114,0 2 0,2-2 94,-2 1 1,1 1-12,-1-4 1,1 0 0,1-3 30,-1 0-208,-21 0 0,1 0 0,-1 0 1,0 0 213,3 0 1,-1 0 0,1 0 0,0 0 47,0 0 1,-1 0 0,2 0 0,-1 0 27,3 0 0,0 0 1,-1 2-1,1-1 2,-1 1 1,1 0 0,0 1 0,0 0-40,1-2 1,0 1-1,1 1 1,1 1-44,1-1 0,0 0 0,1 0 0,-1-1 6,0 2 0,0-1 0,1-1 0,-1 1-6,0 0 0,0 0 1,1 1-1,0-1-290,1-1 0,-1-1 1,1 1-1,-1 1 260,2-2 1,1 1-1,-2-2 1,0 1 31,3 0 1,0 1 0,-3 0 0,1 0 35,1 0 1,1-1 0,-1 1 0,0-1-37,1-1 1,0 0 0,-2 0 0,1 0-36,-1 0 0,0 0 39,1 0 0,-1 0-23,2 0 0,0 0 1,-2 0-1,0 0 8,-2 0 0,1 0 0,-1 0 0,0 0 7,-1 0 1,0 0 0,0 0-1,1 0 0,-1 0 0,0 0 0,0 0 0,0 0-19,-2 0 1,1 0 0,-1 0 0,-1 0-158,-1 0 1,-1 0 0,1 0 0,-1 0 44,-1 0 0,0 0 0,-3 0 1,-1 0 51,23 0 1,-2 0-260,-2 0 1,-3 0-134,-3 0 468,-6 0 0,3 3 0,-3 0 0,-2-1 0,0-1 0</inkml:trace>
  <inkml:trace contextRef="#ctx0" brushRef="#br0" timeOffset="1">4953 9795 7728,'6'-4'760,"-3"-2"-416,2-3-303,0 0 1,4 1-142,1 2 1,-1-2 134,0 5 1,1 0-196,-1 3 1,0 0 85,0 0 0,4 0 164,-1 0 1,5 0 41,-2 0 1,3 0 1,1 0 0,3 3-94,3 0 0,0 1 192,3 0 0,-2-3-120,5 2 1,1 1-5,-1-1 1,4 3 53,-1-3 1,2 3-168,2-2 1,-1 2 92,0-3 0,1 4-25,3-1 1,-2 0-5,5 0 1,-4-4-22,3 1 1,1 1-410,2-1 1,2 0 388,2-3 1,-2-1 13,-21 0 0,-1-1 1,0 1-1,1 0 11,1-2 1,0 0-1,-2 0 1,0 1 17,1-1 0,-1-1 0,26-3 9,-26 6 1,1-1-1,24-4-32,-1 3 0,-2-3 12,1 2 1,-1 0 5,-2 1 1,4 2-87,0-2 1,-1-1-102,-2 1 0,4-1 91,-25 2 0,0 1 0,1 0 0,-1 0-1,2-2 1,0-1 0,-1 1 0,0-1 31,2-2 1,1 0 0,-2 1 0,0-1-7,-2 0 1,0 0 0,1 1 0,0 0-12,23-5 1,-24 6-1,1-1-18,22-4 0,1-1-15,-3 1 1,-5 1 12,-2 2 1,-7-2 36,-5 5 0,-1 0 150,-5 3 1,0 0-146,-4 0 1,4 0-189,0 0 0,-1 4-1075,-2 2 1267,0 3 0,-1 0 0,1 0 0</inkml:trace>
  <inkml:trace contextRef="#ctx0" brushRef="#br0" timeOffset="2">13752 10102 7731,'0'-9'505,"0"0"1,0-1-510,0 1 1,3 3 141,0 0 0,5 0 12,-2 0 1,2-1-293,1 4 1,5-3 117,1 3 1,0-4-8,0 4 0,1-1 95,2 1 1,4 2 8,0-2 0,4 2-48,-1 1 1,3 0 18,3 0 0,2 0 19,4 0 0,3 1 3,1 2 1,3-1-423,0 4 0,7-4 355,-25 0 0,1-1 1,5 0-1,0-1-245,-1 1 1,0-2 0,4 1 0,1 0 257,-1 1 0,1-2 0,2 1 1,1-1 17,-1 0 1,1-1-1,3 2 1,0-1-4,-2 0 0,1-1 0,1 1 1,0 1 52,-1 0 0,-1 0 1,1 0-1,1 0-24,0 0 0,0 0 0,1 0 0,2 0-278,0 0 1,0 0 0,-1 0 0,1 0 293,0 0 0,0 0 1,-1 2-1,1-1-11,-1 1 1,2-1-1,1 2 1,1 1-64,-2-3 1,1 1 0,0 1 0,1 0 39,-1-1 1,-1-1-1,2 1 1,0-1-50,1-1 0,-1 0 0,0 0 0,0 1 33,-2 1 0,1-1 0,-1 0 0,1 0-7,0 2 0,-1 1 1,0-3-1,-1 1-55,-1 1 0,-1 0 1,-1-2-1,-1 1-290,-4 1 1,0 0-1,-1-1 1,-1-1 195,-1 2 0,0 0 1,-4-1-1,-1 0-229,-1 1 1,0 0-1,21 0-484,1 3 0,-7-1 847,-6 1 0,0 5 0,-5-5 0,-2-2 0,-3-2 0</inkml:trace>
  <inkml:trace contextRef="#ctx0" brushRef="#br0" timeOffset="3">2952 12989 7722,'6'0'673,"0"0"0,3-1-520,4-3 1,4 2-195,2-4 0,2 0 28,7-3 1,-2-1 115,9 1 1,-4 0-179,3-1 0,0 2 3,3 2 1,0-2-218,1 1 1,0 0 348,2 1 1,0-1-78,3 4 0,-3-5 20,4 2 1,-1 1 53,4-1 0,-1 4-107,1-1 1,3-1-113,-1 0 1,-22 1 0,-1 0 210,24 0 0,-24 1 0,1 1 0,26 1 1,-25-1 0,-1-1-14,1 0 0,0 1 1,0-1-1,0 1 3,0 1 1,0 0-1,-1 0 1,0 0 17,26 0 1,-25 0 0,-1 0-36,26 0 0,-26-1 0,0 1 1,-1-2 1,0 1-1,1 0 1,0 0-51,23-6 1,-24 6-1,1-1 43,22-4 0,0 3-43,-6-3 1,3 3 15,-3-4 0,-1 4-65,-2-3 1,-3 3 60,-3-3 1,2 3-8,-5-4 1,-1 5-141,-6-1 0,2-1 49,-4 1 1,0 0-74,-4 3 0,-2 0-64,-1 0 0,-6 0 60,0 0-197,-6 4 0,0 1 417,-6 5 0,-6-1 1,-6 0-1</inkml:trace>
  <inkml:trace contextRef="#ctx0" brushRef="#br0" timeOffset="4">3175 13585 7672,'7'-2'262,"3"-1"0,-3-1-134,5-2 1,3-2-144,0 2 1,6 0-135,1 0 130,3 0 2,-1-3 1,1-1-174,0 1 161,0 0 37,3-1 1,0 2-12,0 2 1,-3-2 49,3 1 1,-2 2 124,5-1 1,-1 4-9,1-1 1,2 2-99,5 1 1,-1-3-141,0 0 1,3 0 140,1 3 1,3 1-53,0 2 1,0 2 29,0 4 0,1-2-9,-1 3 0,1-5-2,2 7 0,-1-3 11,1 3 1,-1-5 46,1-1 1,3 0-226,-1 0 1,2 1 340,-1-4 0,-2 0-90,5-3 0,-1 0-44,1 0 0,-3 0-46,-3 0 1,-5 0-217,-1 0 1,-7 0 78,-3 0 1,-3 4-181,-4 3 0,-2-1-555,-6 3 1,-3-1 386,-4 8 457,-3-5 0,-6 11 0,-6-2 0</inkml:trace>
  <inkml:trace contextRef="#ctx0" brushRef="#br0" timeOffset="5">9236 12672 7714,'0'5'112,"0"-1"1,0-3 166,0 3 1,3-2-217,1 4 1,0-3-210,-1 3 1,-1 0 143,4 4 0,-3-4-80,3 0 1,1-1 57,2 1 0,4 2 21,3-5 1,0 3-5,0-3 0,3 1 36,-1-1 0,1-2-2,3 2 0,-2 2 50,2-2 0,-1 3 122,3-3 0,-2 4-108,3-1 0,1 0-17,5 0 1,1-1 121,2 1 1,5 1-103,-1-3 1,2-1-112,0-3 0,2 0-193,1 0 0,3 0 115,-3 0 1,-1 0 190,-2 0 0,1 0 84,0 0 0,-1 3-33,-3 0 1,5 1-70,1-1 1,3-2 208,0 2 1,1-1-25,-1 1 1,5-2-265,-25 1 1,1 0-1,1-1 1,2 0-205,-1 0 1,1 1 0,0-2 0,0 1 124,-1 0 0,1 1 0,-1-1 0,1-1 77,2 0 1,1 0 0,-1-1 0,0-1-20,3 0 1,1 1 0,-2-1-1,0 0-2,0 0 1,0 0-1,-1 2 1,0-1-30,0 0 0,-1-1 0,1 0 0,-1 0 107,1 1 1,0-1 0,-2 0-1,0 1-66,0 1 0,0 0 1,-2 0-1,1 0 33,1 0 1,0 0 0,-1 0-1,1 0-21,0 0 1,0 0 0,1 0 0,0 0 3,-1 0 0,0 0 0,0 0 0,0 0-10,2 0 1,-1 0 0,-2 0 0,0 0-5,3 0 1,-1 0 0,-2 0 0,-1 0-44,1 0 1,-1 0 0,1-1 0,0-1 47,0 0 1,-1 1 0,-1-1 0,-1 1-107,23 1 0,-4 0-152,-2 0 0,-4 0 79,-6 0 0,-6 1 18,-6 2 0,-3-1-182,-4 4 1,-2 0 297,-7 4 0,-2-1-343,-4 0 1,-5 2 392,-5 1 0,-7 2 0,-7 5 0</inkml:trace>
  <inkml:trace contextRef="#ctx0" brushRef="#br0" timeOffset="6">9860 13417 7703,'-9'3'1367,"0"0"-641,3 0-408,2-3-85,4 0-319,9 4 1,1-3 98,9 3 1,0-3-97,3-1 0,0 0 29,6 0 0,2-4 132,7 1 0,0-4-136,0 1 0,1 2-3,-1 1 0,1 2-150,2 1 0,3-1 234,3-3 1,2 3-15,2-2 1,1 2 24,-23 1 0,0 0 1,1 0-1,-1 0 0,2 0 1,-1 0-1,0 0 1,0 0-14,2 0 1,0 0 0,0 0 0,0 0-243,2 0 0,-1 0 0,2 0 0,1 0 258,-1 0 1,0 0-1,-1 0 1,0 0-61,0 0 0,-1 0 0,0 0 0,-1 0-73,3 0 0,1 0 1,-3 0-1,0 0-127,-3 0 0,1 0 0,-1 0 1,0 0-108,20 0 1,0 0-67,-6 0 0,-2 3-329,-7 1 725,2 7 0,-6-7 0,2 8 0,-3 3 0,-3 1 0</inkml:trace>
  <inkml:trace contextRef="#ctx0" brushRef="#br0" timeOffset="7">1834 14944 7713,'1'5'202,"2"-2"15,-2-2 332,4-1-635,-1 0 0,-2 1 49,4 2 1,-4-1 66,1 5-56,2-5 1,0 2 203,5-4 40,-1 0 0,1 0-106,3 0 1,-3 0 70,3 0 1,0-1-102,-1-2 0,5 1 11,-1-5 0,0 4-8,0-3 0,1 4 24,-1-1 0,1-1-105,2 1 0,1 0 88,1 3 1,-1 0-9,2 0 0,0 0-31,0 0 0,3 0-3,-3 0 1,3 0-27,-4 0 1,5 0-7,-1 0 0,1 0-84,-1 0 0,5 0 110,-2 0 1,2 0-5,-2 0 0,3-3 39,0-1 0,4-2 92,-1 3 1,-1-3-95,1 3 0,-1 0 80,1 3 1,3 0-14,-3 0 1,2 0 20,1 0 1,0 0-396,1 0 1,2 3 284,0 0 0,1 1-279,-4-1 1,3-2 74,1 2 1,3-2-12,0-1 0,-2-1 80,1-2 0,1 1 14,3-4 1,-4 3 14,0-3 0,0 2 104,0-2 0,2 4 187,-5-1 1,4-1-74,-4 1 0,3 0-51,-2 3 1,6 0-77,0 0 1,5 0 8,-3 0 0,4 0-31,-3 0 0,-24 0 0,1 0-321,26 0 1,-24 0 0,0 0 291,1 0 1,-1 0 0,-1 0-1,0 0-25,25 0 0,-26-2 0,1 1 97,-1-1 0,1 1 1,1-2-1,0 1-65,-2 1 1,-1-1 0,1 1 0,1 0 95,0-2 1,0 0 0,-1 2-1,1 0-6,-2-1 1,0 1 0,2 0 0,-1 1 12,26 0 0,-1 0-53,0 0 1,-2 0-105,3 0 0,-4 0 73,0 0 1,-1 0-158,-2 0 1,1 0-21,-1 0 0,1 0 96,0 0 0,-1 3-351,1 0 1,-4 0 202,1-3 0,-6 1-2,-1 2 0,-3-2-219,-3 2 0,-6 3-1233,0 0 1668,-4 2 0,0-1 0,1 3 0,0 1 0</inkml:trace>
  <inkml:trace contextRef="#ctx0" brushRef="#br0" timeOffset="8">2020 15791 8582,'-5'0'-230,"1"0"0,4 1 273,0 2-75,0-2 0,1 5 40,2-3-4,-2-2-21,8 3 234,-4-4-158,4 0 1,0 0 108,1 0 1,-4 0-69,0 0 1,-3 0 9,3 0-61,1 0 1,2 0-8,0 0 0,1 0 1,-1 0 0,0 0-22,0 0 1,1-1-21,-1-2 1,4 1 39,-1-5 1,3 5 5,-2-1 1,0-1 33,0 1 0,-2-1-40,5 1 1,-2 2 43,2-2 1,1 2-18,-1 1 0,1-4 4,2 1 0,-4 0 43,1 3-146,4 0 73,-1 0 0,4-3-21,-4 0 0,2 0-10,1 3 1,1 0 3,-1 0 0,-2 0 25,5 0 1,-3-3-7,3 0 0,-4 0 11,4 3 0,-3 0 3,3 0 0,-3 0-32,2 0 1,0 0 0,1 0 0,2 0-8,-2 0 0,4 0-6,-1 0 1,5 0 53,-5 0 1,5-3-33,-2-1 1,3-2 80,-3 3 0,3 0-44,-3 3 0,1 0 10,-1 0 1,-2-3-41,2 0 1,2 0 2,1 3 1,0-1 18,0-2 0,-1 2-3,1-3 0,3 0-60,0 1 1,4-1-84,2 1 0,2 1 28,-5-4 0,8 3-252,-2-4 0,3 2 282,-3-1 1,-2-1 8,-1 4 0,1-4-81,2 4 1,1-3 98,-1 3 1,1-3-7,0 3 1,-1-3 58,1 2 0,-1 1-65,1 3 0,-4 0 136,1 0 1,-1 0-55,4 0 1,-1-1-26,1-2 1,-4 2-46,1-2 0,-1 2 0,4 1 0,-1 0 12,1 0 1,-1 0-13,1 0 0,-4 0-57,1 0 1,-2 0 54,2 0 1,-3 0-163,-4 0 0,4 0 168,-1 0 0,0 0 3,-2 0 1,-1 3-5,0 0 1,0 1 1,1-1 0,-1-2 1,0 3 1,0 0 2,1-1 0,-1 0 49,0-3 0,-1 3-47,-2 0 0,2 0-80,-5-3 1,3 1 29,-3 2 0,0-2-106,-3 3 1,-3-3 207,-1-1 0,-3 3-226,1 0 0,-3 3 364,0-3 0,-3 1-390,-1-1 0,-4 1-244,2 3 1,-6 0 439,-1-4 0,-4 8 0,3 0 0</inkml:trace>
  <inkml:trace contextRef="#ctx0" brushRef="#br0" timeOffset="9">5056 9786 7657,'6'0'664,"0"0"1,1 0-887,6 0 1,0-1 190,3-2 0,2 2-138,1-3 1,0 3 88,2 1 1,0-3 142,1 0 0,-1 0-14,3 3 0,-3 0-14,1 0 1,1 0 193,-2 0 0,2 0-204,-1 0 1,-3 1 155,3 2 0,2 2 23,1 5 1,2-3-78,1 2 0,2-4-52,4 8 1,0-8-107,6 4 0,3-5 94,0 3 0,4-5-357,2 1 1,0-2 236,4-1 1,-2-3 62,-24 1 0,-1 1 0,2-2 1,-1-1 36,-1 3 1,1-1 0,24-4 30,-24 5 0,-1-1 1,20-4-157,0 3 1,-3 0 164,-3 3 1,0 0 20,-5 0 1,-3 0-93,-1 0 0,0 4-117,-3 2 1,1-1-316,-8 1 1,1 0 129,-3 0 1,-2 2-346,-1-2 635,-3-2 0,1 1 0,0-5 0</inkml:trace>
  <inkml:trace contextRef="#ctx0" brushRef="#br0" timeOffset="10">2877 12961 7688,'4'5'-608,"-3"-1"400,3 0 1,-4-2 179,0 4 0,0-2 67,0 2 1,-4 0-45,-2 3 0,-2 1-45,-2-1 0,1 3 329,0 1 1,3-1-10,-1-3 0,5 1-16,-1-1 1,2 0-133,1 1 1,1-4 7,2 0 1,4-4-64,5 1 1,6-2-106,3-1 0,8-1-19,-1-2 1,5-2 66,-2-4 0,0-1-105,-3 1 1,2 1 115,-2 2 1,5-3 219,-5 3 1,-1-1-113,-2 1 1,0 0 103,3 3 1,0 2-101,0-2 1,0 1 40,-1-1 0,4 2-152,1-2 0,4-1 119,1 1 0,1-4-374,6 4 1,-4-4 153,4 1 0,-5 1 106,1-1 1,2 2 60,-2-2 1,1 4-10,0-1 0,-3-1 9,2 1 0,2 0 146,-2 3 1,2-3-301,2-1 0,-4 0 110,7 1 1,-4 2-129,1-2 0,1 1 86,-1-1 1,1 2-165,2-2 0,-2 2 255,-1 1 0,-1 0 105,1 0 0,-4 0-81,6 0 0,-2 0 11,-1 0 0,-1 1-222,-5 2 0,3-2 132,1 2 0,-4 1-166,-3-1 0,-3 1 9,3 0 0,-4-3 4,1 2 1,-2-2 60,-1-1 0,1 0-28,2 0 0,-2 0-35,2 0 1,-2 0-74,-1 0 0,-4 0 182,-2 0 0,-3 0-157,0 0 1,-5-3 286,-1-1-223,-3 1 410,-5 3-179,4 0 1,-9 0-124,0 0 0,-5 0-97,-4 0 1,-4 0-207,-3 0 1,-1 1-232,-2 3 1,-3-3 526,1 2 0,-9 2 0,1 0 0</inkml:trace>
  <inkml:trace contextRef="#ctx0" brushRef="#br0" timeOffset="11">9246 14683 6457,'8'-4'713,"-2"-2"0,-1-2-114,-2-2 0,-2 1-517,3 0 1,-3-4-30,-1 1 0,-1-1-150,-3 4 0,2 1 102,-4 2 1,-1-2-121,-5 5 0,1-3 264,-1 3 0,1 0-62,2 3 0,-3 0-46,-1 0 0,-4 0-34,-2 0 1,-1 1 118,-4 2 0,-1-1-80,-3 4 1,2-4-104,-2 1 0,2-2 85,-5-1 1,-1 0-118,1 0 0,-4 0 30,1 0 1,-2-3 67,-2 0 0,1 0 75,0 3 1,-4 0-246,1 0 1,0 0 308,2 0 1,1-3-152,0 0 0,-1-1-156,-3 1 1,3 1 107,-2-5 0,0 4-57,0-3 0,1 3 88,-5-3 1,8 1-18,-1-2 1,3 0 322,0 4 0,-2-3-115,5 3 1,0-1 10,3 1 0,4 2-48,-1-3 0,4 0-72,-1 1 1,4 0-22,2 3 0,0 0-140,3 0 1,0 0 10,0 0 232,3 0 0,-3 0-264,3 0 75,1 0 286,0 0-186,3 0 0,1 4-32,2 2 0,2 3 40,-2 0 0,2 1 88,1 3 1,0 1-45,0 5 0,3-1-50,0 1 1,4 3-33,0 0 0,-2 0 26,1 0 1,-1 2-134,1 4 1,-1-3 30,-5-1 1,0 5-74,0 6 0,0 1 81,0 1 0,0 0-136,0 0 0,1-2 130,2-1 0,2 1-20,4 5 1,4-4 114,-1 5 1,5-6-229,-2 2 1,0 0 366,0-2 1,0-1-8,0 3 1,2-5-106,-5 5 0,-1-2-37,-4 3 1,-3-4 12,-4 0 0,0-1-175,0 1 0,-1 2 62,-2-1 0,-3-3-67,-3-1 0,0-2 72,0-1 0,2-4 87,1 1 1,1-4 50,-1 1 0,2-4 183,4-2 0,0 0-183,0-3 0,0 2 136,0-2 1,0-1-180,0-3 1,4 1 60,2-1 0,1-3-58,-1 0 0,3-3 33,-3 0 1,5 1 23,2-1 0,0 0-29,0-3 0,-2 0-11,4 0 1,0 0 18,0 0 0,2 0 21,-5 0 0,5 0-104,-1 0 0,1 3 86,2 0 0,-1 0-129,1-3 1,4 0 60,2 0 1,0 0-158,0 0 1,3 0 53,0 0 0,1-3 97,5 0 1,-3 0 37,3 3 0,1 0 123,2 0 0,0 0 33,0 0 1,0 0-112,1 0 1,-1 0-92,0 0 0,0 0 81,1 0 0,2 0-148,0 0 0,5 0 57,-2 0 1,3 0 18,0 0 0,1-1 34,0-2 1,0 2-307,3-2 0,-3 2 392,3 1 1,-1 0-67,0 0 0,-1 0-63,2 0 0,-2 0 50,2 0 0,-2 0-95,5 0 1,-25-1 0,0 1 56,1-2 0,1 1 1,0 0-1,-1 1-54,-1-2 1,0 0 0,1 2 0,1-1 63,-1 1 0,1 0 0,1 0 0,1 0-2,-1 0 1,0 0 0,0 0 0,-1 0 35,1 0 1,0 0-1,-1 0 1,0 0-33,0 0 1,-1 0 0,3 0 0,-1 0-46,-1 0 1,-1 0-1,0 0 1,-1 0 46,2 0 1,-1 0 0,23 0-116,-24 0 0,0 0 0,22 0 11,3 0 0,-2 0-20,-23 0 0,0 0 0,22 0 166,-22 0 0,0 0 0,23 0 261,2 0 1,-4 0-117,4 0 1,-5 0-71,-2 0 0,-3 3-434,-6 1 0,-1-1 245,-2-3 0,-2 0-76,-4 0 0,0 0 63,0 0 1,-3 0 142,0 0 0,-5 0-241,2 0 0,-2 0 316,-2 0 0,-2 0-603,-1 0 1,-2 0-100,2 0-410,-3 0 60,1 0 2383,-8-4 0,0 1-793,-5-3 1,0 0-641,0-3 0,-1 3-138,-3-1 1,3 4-182,-2-3 0,-1 3 178,1-3 24,0 4 1,0-7 90,0 3 0,0 1-107,3-1 1,0 0 162,0-4 1,0 0-95,0-2 0,3-3-29,0-4 1,1 1-13,-1-1 0,-1 0-12,4-3 1,-3 1 75,4-4 1,-5 1-48,1 0 1,1-3 86,-1 2 1,3 1-98,-3-1 1,4 4 160,-4-4 0,4 0-74,-1-3 0,2-1-30,2-2 0,-1 2 15,0-2 0,1 1-1,-1-1 1,-3 1 94,0-4 0,0 4-103,0-1 1,-2-1 57,-4 1 1,0 0-50,0 3 1,0-3-76,0 0 0,0 1 5,0 5 0,-4-1-126,-2 4 1,0-3 93,0 4 0,0-1-77,-3 3 1,0-1 122,3 1 0,-2-2-43,2 6 1,-2-2 141,2 2 0,-1-2-73,4 5 0,-1-5 45,1 2 1,1 0-35,-5 0 1,5 2 14,-1-2 0,1 2 53,-1-2 0,2 3 115,-2 0 1,-1 2-22,1 0 1,-4 1-96,4 0 0,-1-1-40,1 1 1,-1 0 42,-2-1 0,-3 2-218,3 2 0,-2-2 22,-1 2 0,2-3 6,1 0 1,-1 1 75,-5 1 1,1-1-39,-1 2 0,-2 1 42,2-1 0,-5 0-16,2 0 0,-3 1 101,0 2 0,-4 2-71,0-2 1,-7 2-18,1 1 0,-6-3-2,0 0 1,-2-1-11,-1 4 1,-5 4-229,-1-1 0,-3 3 244,0-3 1,1 1-130,-1-1 0,1 1 71,-4 3 0,0 0 16,-1-4 0,5 1 13,-5-1 0,1-2 54,23 1 1,0-1 0,-1 0 0,0 0-10,-23 2 1,-3-2 77,4 3 0,22-3 1,1 0-72,-24 2 0,23-3 1,0 1 7,-1 0-1,0 1 1,0 0 0,1 0-82,-4-1 0,0 1 0,2 2 0,1-1-182,-4 1 1,-1-1-1,1-1 1,0 1 232,-2 0 0,-1 0 0,2 0 0,-1 1 13,-2 2 0,1 1 1,1-2-1,-1 0 48,0 1 1,-1 0 0,0 0 0,1-1-69,-3-1 1,1 1 0,0 0-1,0-1-17,-1 1 1,1 0 0,0-1 0,1 1-43,0 0 0,0-1 0,1 1 0,1-1-99,1-1 0,1 0 0,1 1 0,0-1-244,0-1 0,0-1 1,0 1-1,1 0 14,-1 0 1,0-1 425,-2 0 0,1-1 0,4 3 0,1 1 0,-3-2 0,0 0 0,-1 1 0,1 0 0,0-1 0,1 0 0,0-1 0</inkml:trace>
  <inkml:trace contextRef="#ctx0" brushRef="#br0" timeOffset="12">6909 17225 7600,'0'-9'-8,"-4"-1"143,-3 1 1,2 1 120,-1 2 1,1 0-47,-1 3 0,-3 2 384,3-2-371,-2 2 1,-2 1-98,1 0 0,3 0 206,0 0 1,4 0-156,-7 0 1,8 1 129,-2 2-246,2-2 1,5 4 75,3-5 0,5 0-31,4 0 0,1 0 31,2 0 0,3 0-109,3 0 1,-1 0-48,1 0 0,0 3-128,3 0 1,-3 4 116,-1-1 0,1-1-65,3 2 1,1-1 158,2 3 1,-1-3-52,4 0 1,0-2 141,4 2 1,0-4-274,2 1 0,0-2 207,3-1 1,-3 3 23,4 0 0,-2 0-13,2-3 1,1 0-18,-1 0 0,-1 0-29,4 0 0,-6 0-71,6 0 1,-2 0 84,5 0 1,-2 0 67,5 0 1,-2 0-286,-23 0 1,0 0 0,24 0 211,-24 0 1,0 0-1,2 1 1,0-1-236,0 2 0,-1-1 1,1 0-1,0 1 191,1 1 0,0 0 1,-1-2-1,-1 0-1,2 0 1,0 1-1,0 0 1,1 0-38,0 0 1,1-1 0,1 1 0,0 0-3,0 0 0,0-1 0,0 0 0,1-1 26,-3 2 1,1 0 0,1-2 0,1 1-21,1-1 1,-1 0 0,2 0 0,0 0-198,0 0 0,0 0 0,2 0 0,0 0 210,0 0 0,0 0 0,-1 0 0,1 0-132,-2 0 1,1 0 0,-1 0 0,0 0 226,0 0 0,1 0 0,-1 0 0,0 0-49,0-1 0,1 2 0,-1 0 0,0 2 65,0 0 1,1 0-1,0 1 1,0 0-48,-1 1 1,1-1 0,2 1 0,1 0-17,-4-1 1,1 1-1,4 0 1,2-1-45,-4 1 1,0 0-1,3-1 1,-1 1 51,0 0 0,0-1 1,1 1-1,0-1-87,-1-1 0,0 0 0,4 1 0,0-1-194,-3-1 0,1-1 0,0 1 0,1-1 146,-3-1 1,-1 0 0,1 2 0,-1-1 13,-1 1 1,1-1 0,0 1 0,1 0-64,-2-2 0,0 0 1,2 0-1,-1 0 60,1 0 0,0 0 1,-1 0-1,1 0 31,-2 0 1,0 0-1,3 0 1,-1 0 82,-1 0 0,-1 0 0,0 0 0,1 0-85,-4 0 0,0 0 0,1 0 1,1 0 149,-2 0 1,0 0 0,1 0 0,1 0-40,-4 0 0,1 0 0,0 0 0,0 0-64,0 0 0,0 0 0,0 0 0,-1 0-33,-2 0 1,-1 0 0,4 0 0,-1 0-69,-3 0 0,1 0 1,-1 0-1,0 0 13,-1 0 1,0 0 0,-2 0 0,-1 0 105,0 0 0,0 0 0,0 0 0,0 1-217,-2 0 1,0 1 0,25 0-84,-1 4 0,-7 0-194,-2 4 0,-7-1 470,-3 0 0,-3 2 0,-5 1 0,-8 3 0,-6 3 0</inkml:trace>
  <inkml:trace contextRef="#ctx0" brushRef="#br0" timeOffset="13">13696 10186 7679,'3'4'0,"0"-4"0,6-1 99,0-5 0,1 0 248,6-4 0,3 4-508,2 0 1,1 0 116,-3-3 0,2-1-17,1 1 1,3 0 89,-3-1 0,3-2-54,0-1 1,-1 1 90,1 3 0,-1-1 112,1 1 1,0 1-152,-3 2 1,4-2 227,-1 5 1,-1 0-138,0 3 1,1 0-13,3 0 1,1 0-139,2 0 1,-1 3 96,4 0 1,4 5-53,2-2 1,1 1-208,0-1 0,0 2 96,3-5 1,1 0 43,-2-3 0,6 0-1,1 0 0,3 0 22,-4 0 0,1 0 32,-4 0 1,4 0-143,0 0 0,0 0 265,0 0 1,-1 0-2,3 0 0,-3 0 16,1 0 1,0 1-53,0 2 1,-23-2-1,0 0-123,-1 2 1,1 0 0,24 0 61,-24 0 1,-1 0 0,24 3-156,-24-3 0,1 0 0,22 2 50,-22-3 1,-1-1 0,24 0 44,-24 0 1,0 1 0,1 0-1,-1 0 24,2 0 1,0-1-1,-2 1 1,1 0-4,26-2 0,-2 3 6,-24-2 1,-1 1-1,1 0 1,1 0 69,-2 0 1,1-1 0,23 1-32,0 4 1,1-3-1,-2 4 1,-22-4-1,-1 0-210,24 6 1,-1-1 126,-2-1 1,0 1-90,-1-2 0,-2-1 66,-1 1 1,-7-3-190,1 0 1,-5-2 180,3-1 0,-8 0 14,0 0 1,-2 0 20,0 0 0,-2-3 300,-5-1 1,-2-2-280,0 3 0,-4 0 328,3 3 1,1 0-398,3 0 0,2 1 153,1 2 1,3 2-421,-3 5 0,2 2 1,-2 1 363,0-1 0,-8 1 0,0 2 0</inkml:trace>
  <inkml:trace contextRef="#ctx0" brushRef="#br0" timeOffset="14">20391 8883 7748,'18'5'180,"1"-2"1,5-2-73,4-1 1,1 1-246,5 2 0,-1-1 58,1 4 0,5-3 231,-1 4 0,1-2-9,-2 1 0,1 2-87,3-2 0,1 0-413,5 0 1,-21-5 0,2 1 398,-1 1 0,1 0 1,1-1-1,0-1-9,-1 2 1,0 0 0,2-1 0,0-1-8,1 0 1,0 1 0,3-2 0,0 1-25,0-1 1,0 0 0,0 0-1,-1 0 33,-2-1 0,0 2 0,1 0 0,-1 1-62,-1-1 1,-1 1-1,1 0 1,0-1 8,0-1 0,-1 0 0,-2 0 1,0 0-67,1 0 1,0 0 0,22 0 13,-1 0 0,-1 3-144,-2 0 1,-2 0 1,-1-3 0,-1 0 103,-2 0 1,0 0-157,-6 0 1,0 0 261,0 0 0,-7-3-277,1 0 1,-10-1-135,1 1 196,-7 2 218,-3-7 0,-4 2 0,-5-3 0</inkml:trace>
  <inkml:trace contextRef="#ctx0" brushRef="#br0" timeOffset="15">20670 8743 7733,'0'5'1185,"4"-9"1,1 2-1222,5-4 1,4 4 154,5 2 0,2-4-47,6 1 1,3-3-225,8 3 1,7-4-115,5 1 0,-22 3 0,1 0 202,0 0 0,1 0 1,3 0-1,2 0-248,0-2 0,1 1 0,3 0 0,1 2 230,3-2 0,1 1 0,2 2 1,1 0 26,2 0 0,1-1 0,-15 1 1,1-1-1,0 1-309,1 0 1,0 0 0,1 0 0,-1 0 0,0 0 0,0 0 188,1 0 1,1 1 0,-1 1 174,1 0 0,0 1 0,0-1 0,0-1 0,-1 1 0,1-1 0,0 1 0,1 0 0</inkml:trace>
  <inkml:trace contextRef="#ctx0" brushRef="#br0" timeOffset="16">615 13529 7725,'-32'18'0,"1"1"0,1 0 346,6-1 1,5 0-25,7-3 1,2-1-366,4-5 0,1-3 55,2 0 0,2-2 133,-2 2 0,2 0-169,1 3 1,3 4 111,0-1 1,1 3 235,-1 0 0,-1 1-120,4 5 1,2 0 99,4 1 1,2 2-77,5 3 1,1 1-205,1 0 1,6 0 75,4 0 0,1-4 40,0-2 0,-2-3-176,4 0 1,0 3 60,3-1 0,-4 2-340,-2-1 1,1 1 171,-1 2 0,-1 0 317,-5-3 1,2 3-155,-2-3 0,1-1-67,-1-2 1,0 3 2,-3-1 0,0 1-65,-4-3 0,0-1-32,-2 1 0,-2-3 88,-2-1 0,-4 0-146,1 0 0,-3 0 286,0-3 0,0-5-263,-3 3 192,-2-3-96,7 2-236,-7-4-197,3-1 200,-4-12 0,0-2 72,0-9 1,-1 1 205,-2-1 0,-2 0-107,-4 1 0,-1-1 369,1 0 1,0 0-111,-1-3 1,0 2 15,-2-1 0,1-2-51,-1 1 0,1-1 68,2 2 0,-1-3-149,-3-4 1,3 3-173,-2 0 1,3 0-76,0-2 1,5 2 86,-5 0 1,1 3 98,-1-3 0,-1 5 45,-3-2 1,2 3 225,-5 4 1,0-2-41,-6 5 0,2 3 232,-1 2 0,-2 5 73,1-1 0,1 1 16,2-1 0,3 2-154,1-2 1,3 2 87,0 1-216,2 0-39,0 0-142,5 0 8,1 0-107,8-4 1,1 2-103,5-5 129,-1 5 0,0-2-99,1 4 1,-4 0 60,0 0 0,0 1-33,4 2 0,-4-1 67,0 5 1,1-4-20,6 3 0,-3-1 97,2 1 1,2 3 121,-2-3 0,5 2 1,-2 1 1,0 1-89,0-1 0,1 3 32,3 1 1,-2-1-32,-1-2 0,1-1 27,-1 0 0,-3 4-20,0-1 1,0 0-3,-1-2 0,1 0 33,-4 2 1,-3-1 70,1 1 0,-2 2-76,1-2 0,2 0-32,-2-2 1,-1-1-62,-2 0 0,1 1 159,-1-1-367,4 0 167,-6 1 0,4-2-33,-2-2 0,-1-1 71,1-2-30,-2-2 6,-1 4 0,-4-5-118,-3 0 1,-1 1 96,-1 2 1,-1-1-95,1 4 0,0-3 90,-1 3 0,1-4 28,0 2 0,3 0 45,-1-1 3,5 0-178,-6-3 1,7-1 81,-2-2 1,2 1-199,1-5 1,0 4 71,0-3 0,0 3 162,0-3 0,1 3-3,2-4 1,-1 2 99,4-1 1,-3 1-82,4 2 1,-4-1 128,3-3 0,-3 2 24,3 2-114,-4 2 0,4-4 31,-3 2 23,-2 2-86,3-3 120,-4 4-76,0 0-121,-4-4-231,3-2 1,-4-4 123,5-2 0,0 1-60,0-1 0,0 2 191,0 0 1,-1 1 222,-2 0 0,2-1-137,-2 1 0,1 3 248,-1 0 547,2 4-311,-7-7 97,3 8-147,-5-3-60,1 4-283,0 0 0,2 0-161,1 0 207,4 0-177,-2 0 0,5 3-42,2 0 0,-1 3 63,4-2 1,1 3 74,2-1 1,0 2-42,1 2 0,0 0 132,2 2 0,-1 6-160,1 4 1,-2-1-159,0-2 0,2 3 289,1-1 0,0 1 228,-1-3 1,2 4-621,1 1 0,3 3 119,-3 1 1,2-4 498,-1-2 1,1-3-127,-1 0 0,-3-1-466,0-3 0,-3 2 74,-1-5 0,0 1 111,1-4 1,-5 0-45,-2 0 1,1 1 59,-1-1 0,0 0 130,-3 1 0,-1-4-62,-2 0 0,1-1 135,-4 2 0,3 0-35,-3-4 1,3 1-200,-4-1 1,4-2 50,-3 2 0,0-2-134,-3-1 1,-2 0 49,-1 0 0,-3-3-210,-3 0 0,-2 0 55,-2 3 0,-5 0-28,-4 0 0,-1 0 223,1 0 1,1 4-100,-4 2 0,4 1 129,-1 2 0,5-5-26,1 5 0,8-3 8,-2 1 0,4 0-149,-1-4-50,3 0 0,4-4 87,3-2 1,3-6 51,6-7 0,3-2 39,7-4 0,1-4-64,5-8 0,3 0 14,-1-7 0,2 2-110,-1-1 0,-6 5 245,3-3 1,-7 7-6,1 0 1,-3 6 192,0 4 0,-4 2 238,0 3 0,-4 3-219,1 4 0,1-1-129,-1 1 0,2 3-19,-2 0 1,-1-1-64,4-2 1,-4 3 213,1 0 0,-2 3-335,-1-4 1,1 5 341,2-1-41,-2 2-274,-9 14 0,0-1 68,-11 13 0,-2 3 163,-3 3 0,3 3-100,-1-3 0,8-1 51,-5-5 1,7-2-204,-1-5 0,6-6-556,1-3 370,4-6 0,-2-1-133,4-8 1,0-4 26,0-9 0,0-1 72,0-1 0,0-2 213,0-2 1,3-2-105,0 2 1,4 1 573,-1 0 0,-1 6-40,2-1 0,-2 7 145,1 0 1,-1 2 52,-2 4 164,-2-2-618,3 7 0,-4 1 85,0 6 1,-1 6-256,-2 4 0,-3 3 25,-6 2 1,-3 3 7,-3 4 1,0-1 62,2-2 1,-3-3-21,3-3 1,1-1-132,5-3 0,2-1-550,2-5 249,2-4 0,5-1 179,2-4 1,6-5-470,7-4 1,4-5 273,2-4 0,5-1-339,1 0 0,0-2 801,3-1 0,-2-4 0,-1 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5.986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11117 1518 7835,'11'5'109,"1"-2"1,-1 1 297,5-1 1,0 4-637,6 0 1,2 1 176,4 1 0,1-3-34,2 1 0,-1-5 140,4 1 0,-3 1 37,3-1 1,1 0 48,6-3 1,-5 3 120,4 0 1,1 2-528,5-2 0,1-1 359,-1 4 0,5-3-56,-25 0 1,1 0-1,0-1 1,2-1 33,0 2 1,1 1 0,0-3 0,1 0-280,1 0 1,1 1-1,3-2 1,1 1 208,2-1 1,0 0 0,1 0 0,0 0-299,1 0 0,-1 0 0,3-1 0,0 1 359,-1-2 1,0 1 0,0 0 0,1 1 2,0-2 0,1 0 0,-2 2 0,1-1-86,4 2 1,0-2-1,-1 0 1,1-1 43,-2 1 0,0-1 0,-2 0 0,1 1-84,1 1 1,0 0 0,-4-1 0,1-1 66,3 1 1,0-1 0,-2-2 0,0 1-82,-1-1 1,0 1 0,-2 1-1,1-1-5,-1 0 0,0 0 1,-1 2-1,-1-1 15,1-1 0,0 0 0,-2 2 0,1 0-239,-1-1 0,1 1 0,-1 0 0,0 1 49,0 0 0,1 0 0,-4-2 0,1 0 255,-3 1 0,1-1 0,1 1 0,-1-1 0,-1 2 0,-2 0 0,0 0 0,0 0 0,-1 0 0,0 0 0</inkml:trace>
  <inkml:trace contextRef="#ctx0" brushRef="#br0" timeOffset="1">1192 7672 7857,'-4'5'948,"3"-1"0,-1-4-948,8 0 0,1-3 189,9 0 0,0-1-32,6 1 1,5 1 102,4-4 0,5 0-178,1-4 1,1 1-251,6 0 0,-1-1 223,4 1 1,1 0 2,1-1 0,-22 6 1,1-1-20,1 0 0,1 1 0,1-1 0,1 0-171,-1 1 1,0-1-1,0 0 1,1 1 197,2-1 1,1 0 0,-3 1 0,1-1-292,4 0 1,0 1 0,-1-1 0,1 1 270,0-1 1,0 0 0,0 2-1,1 0 2,-1 0 0,0 0 0,1 0 1,0 1-1,0-2 0,1 1 1,-1 1-1,0 0-100,0 2 1,1 0 0,-1 0 0,0 0 28,-1 0 1,0 0 0,1 0 0,-1 0-14,0 0 1,0 0-1,1 0 1,-1 0 52,0 0 0,0 0 0,-1 0 0,0 0-71,-1 0 1,1 0 0,-2 0-1,0 0 8,2 0 1,0 0 0,-4 0-1,0 0-193,1 0 0,-1 0 0,-4 2 0,0-1 12,0 1 1,0 0 0,21 1-423,1-3 0,-8 0 64,-4 0 0,-5 0 147,-5 0 438,-9 0 0,4 3 0,-10 0 0,-3 0 0</inkml:trace>
  <inkml:trace contextRef="#ctx0" brushRef="#br0" timeOffset="2">6871 7626 7787,'6'5'-594,"-1"-1"490,-2-4 1,-2 1 212,2 2 1,-2-1-26,-1 4 1,0-3 87,0 4 0,3-1-98,0 3 0,1-1-2,-1-1 0,3 0 48,3-4 1,3 3-40,1-3 0,6 0 105,0-3 1,6 0-91,0 0 0,-1-1 61,0-2 0,4 2-31,3-2 1,4-1 8,0 1 0,1-1-96,1 1 1,8 2-210,1-3 0,3 3 116,-3 1 0,4-3 45,0 0 1,-22 1-1,1 0-53,-2 0 0,1 1 0,1 0 0,0 0 49,-1-2 0,0 0 1,2 0-1,-1 1-12,1-1 0,-1-1 0,3 1 1,-1-1-175,0 2 0,0 1 0,1-2 1,0 0 205,1 1 0,0 1 0,-1-2 1,1-1 58,-1 3 1,1-1 0,1-1 0,0 0-56,0 1 0,1 1 0,0-1 0,1 0 72,-2 0 0,0 1 1,1 0-1,0 1-61,-1-2 1,0 1-1,-1 0 1,1 1 27,2 0 1,-1 0 0,1 0 0,-1 0-45,0 0 0,1 0 0,0 0 0,1 0-9,-3 0 1,0 0-1,2-1 1,-1 1 12,-1-2 0,1 1 0,-1 0 1,0 0-4,-2 0 1,1-1 0,0 0 0,-1 0-49,1 1 0,-1-1 0,-1-1 0,-2-1 31,-1 1 1,0 0 0,0 0-1,-1 1-243,23-5 1,-2 4 188,-4-3 1,-3 3 46,-4-3 1,-2 4-58,-1-1 0,-4 1-59,1 2 0,-2 0 53,-1 0 0,-4 0 153,1 0 1,-4 0-433,1 0 1,-6 4 532,0-1 1,-5 0-469,2-3 1,-6 1 124,-1 2-233,-4-2 1,5 4 401,-4-2 0,-4-2 0,-4 3 0</inkml:trace>
  <inkml:trace contextRef="#ctx0" brushRef="#br0" timeOffset="3">11471 7002 7727,'-4'5'0,"-1"-1"70,-5-4 0,1 1 149,0 2 1,0-1-320,3 4 1,-1-2 106,4 2 0,-3-3-43,3 3 1,-1-3 149,4 3-335,0-4 130,5 3 1,0-5 16,4 0 0,0 0 79,1 0 1,-2-1-103,-2-3 1,2 3-97,-1-2 179,-3-2-186,4 4 1,-7-4 199,2 2 0,-6 2 0,-2-3 0</inkml:trace>
  <inkml:trace contextRef="#ctx0" brushRef="#br0" timeOffset="4">11666 7756 7790,'10'5'573,"-1"-2"1,2-3-322,5-3 1,4 2-338,8-2 1,4 2 26,2 1 0,4 0-152,-1 0 0,6 3-185,-6 0 1,-1 3 297,-2-3 1,0 4 151,4-4 1,0 3-12,2-3 1,0 1 166,3-1 0,1-2-174,2 2 0,3-2-227,4-1 1,-4 0 226,-21 0 1,0 0 0,-1 0 0,0 0-49,1 0 0,0 0 0,0 0 0,0 0-59,0 0 0,-1 0 0,26 0 75,0 0 1,-5-1-282,-2-2 0,0 2 243,-6-2 1,-3 1 17,-3-1 1,-5 2 15,-1-2 0,-1 1 15,-5-1 1,-1 2 60,-6-2 1,-1 1-143,-5-2 382,0 3 1,-4-7-321,-2 2 0,-6 1 221,-3-1 0,-6-1-233,-4-2 1,-9 3 5,-3 0 1,-6 2 14,0-2 1,-6 3 10,-4-3 0,-2 3-262,-4-3 0,0 4 305,23 0 0,-1 0 0,0 0 0,1 0-211,-4 1 0,0-1 0,1 1 1,1-1 163,-2 2 1,0 0-1,1 0 1,0 0 20,-3 0 1,0 0 0,3 0 0,0 0-12,-2 0 0,-1 0 0,3 0 0,-1 0 87,2 0 1,-1 0 0,1 0 0,-1 0-188,-22 0 1,1 1 255,1 2 0,4-2-108,2 2 1,3-2-99,4-1 1,3 0-37,3 0 1,4-3 94,2 0 1,2-3 193,4 3 0,5-4-195,1 0 1,4 2 452,3-1 0,-1 3-330,4-3 211,-1 4 1,5-2-382,3 4 1,2 0-121,6 0 0,3 0 83,3 0 1,5 1 79,2 2 0,3-1-12,3 4 1,-1-3-1,4 3 0,0-3 54,3 4 1,1-5-34,-1 1 0,1 1-111,2-1 0,-4 0 145,1-3 0,1 1 111,3 2 0,0-2-144,-1 2 0,-1-2 33,1-1 1,-1 0-40,2 0 0,-6 0 29,2 0 0,-6 0-153,0 0 1,-6 0 42,-3 0 1,-7 0-44,-2 0 0,-6 0 63,-1 0 4,-4 0 1,1 0 227,-6 0-49,-6 0 1,-4-3-357,-5 0 0,-3 0 129,-7 3 0,-7 0-54,-2 0 0,-8-1 2,-1-2 1,-5 2-90,23-1 1,0 1-1,0 0 1,0 1 98,0 0 1,0 0 0,-1 0 0,-1 0 16,1 0 1,-1 0 0,-1 0-1,0 0-27,2 0 0,-1 0 1,1 0-1,-1 1 8,2 0 1,1 1-1,-25 0-751,2 4 869,3 0 0,1 2 0,3-1 0,2 2 0,3 2 0,1 1 0</inkml:trace>
  <inkml:trace contextRef="#ctx0" brushRef="#br0" timeOffset="5">18426 7551 7694,'5'0'788,"4"0"-886,-3 0 1,3 0-2,4 0 0,-2 0 128,4 0 0,-2 0-89,2 0 0,-2 1 140,2 2 1,-2-2-20,2 2 0,-3-2-24,0-1 0,1 0-7,0 0 0,3 0 96,0 0 0,2 0-13,0 0 0,2-3-73,2 0 1,-2-3-22,5 3 1,-3-1 24,3 1 0,-2 2-128,2-2 0,1 1 78,-4 2 0,3 0-10,-4 0 1,1 4-6,-3-1 1,0 3-86,3-3 0,-2 4 75,2-1 1,-6 0-4,0 0 0,-1-4 50,4 1 0,2 1-37,1-1 0,1 0 147,-1-3 1,0 0-45,3 0 0,4 0 49,-4 0 0,4 0-115,-4 0 0,-1 0 12,0 0 1,1 0-98,3 0 0,0 0 67,0 0 1,-3 3-40,0 1 0,-1-1 46,0-3 0,2 3-17,-4 0 1,3 3 44,-3-3 0,2 3 81,-2-3 1,4 5-84,-1-2 1,2-1 15,1 1 1,0-4-37,-1 1 1,1 2 33,0-2 1,0 1-120,0-1 1,3-2 100,0 2 0,0-2-77,-3-1 1,0 0 69,0 0 1,-1 0-6,-2 0 0,1 0 40,-5 0 1,4 0 11,-3 0 0,4 0-59,-1 0 1,2 3 20,0 0 1,2 1-80,2 0 1,-1-3 75,5 2 1,-1-2-92,3-1 0,0 0 53,1 0 0,-1 0-171,0 0 1,3 0 196,1 0 1,-1-3 0,-3 0 1,1-1 52,-1 4 0,-1 0-63,-2 0 0,2 0 133,-2 0 1,3 0-117,0 0 1,0 1-59,0 3 1,2-3 18,1 2 0,-1-2-101,5-1 0,-5 0 100,1 0 0,0 0-8,0 0 1,3 0-9,3 0 1,1 0 9,-1 0 1,1 0-217,-1 0 0,4 0 222,0 0 0,-4 0 52,-2 0 0,-1 0 31,4 0 1,-4 0 11,1 0 0,-4 0-229,3 0 1,0 0 199,0 0 0,2 1-1,-5 2 1,5-2-12,-2 2 0,4-2-132,2-1 1,-1 0 125,1 0 0,3-1-125,-26 0 0,1-1 0,1 1 1,1 0-122,-1-2 0,0 0 0,0 0 1,1 0 177,20-3 0,-22 2 0,-1 0 9,24-2 1,0 1-3,0-2 0,-3 2 104,-1-1 1,0-1-164,-6 4 1,1-1 168,0 0 0,-3 3 96,2-2 1,2 2-261,-2 1 1,1 0 29,0 0 1,-5 0-18,4 0 1,-7-1-90,5-2 1,-6 2-192,2-2 0,-7 2 352,1 1 0,-7-3 0,1 0 0,-2 1 0,-2 1 0,1 1 0</inkml:trace>
  <inkml:trace contextRef="#ctx0" brushRef="#br0" timeOffset="6">866 8845 7718,'0'5'-195,"0"0"1,4-5 72,2 0 1,4-1-291,2-3 0,3 2 368,7-4 1,1 3 83,2-3 1,5 0 0,-2-4 0,5 2 88,-2 2 0,3-2-46,-3 1 1,3 0-64,-3 1 0,8-1 142,-2 4 0,2-4 6,-2 4 0,5-1-366,1 1 0,3 2 221,0-2 0,2 2-9,1 1 0,3 0 9,-24 0 0,0 0 0,2 0 0,0 0-170,1 0 0,0 0 0,1 0 0,0 0 163,1 0 0,-1 0 0,3 0 0,0-1-253,0-1 1,1 1-1,-1 0 1,1 1 210,-1-2 0,1 1 0,-1 0 1,1 1 35,1 0 1,1 0 0,-1-2 0,0 0-1,1 1 0,-1-1 0,0 1 0,-1-1 3,0 2 1,0 0-1,1 0 1,0 0-3,0 0 1,1 0 0,1-1 0,0-1 12,3 1 0,0-1 1,-2 0-1,1 1 0,-1 1 1,0 0 0,0 0 0,0 0-18,0 0 1,1 0-1,2 0 1,1 1-319,-1 0 0,1 1 0,1-1 0,1 0 302,0 2 1,1 0-1,0-1 1,0-1 23,1 3 0,0-1 0,1-2 0,0 0-50,2 0 1,1 1 0,-1-1 0,0 0 25,0 1 1,1-1 0,-1 0 0,0-1-5,0 2 0,0-1 1,2 0-1,0-1-245,0 0 1,-1 0-1,1 0 1,0 0 251,-2 0 0,0 0 1,-1 0-1,0 0 21,-1 0 0,1 0 1,-1 2-1,0-1 2,1 1 1,0-1 0,0 1 0,1 1-8,-1-2 1,-1 1 0,0-2 0,1 1-7,-1 0 1,1 1-1,-1 0 1,1 0-15,1 0 0,1-1 0,-1 1 0,0-1 11,0-1 1,0 0 0,1 0-1,0 1-3,1 1 1,-1-1 0,1 0-1,-1-1 4,-16 1 1,0 0-1,1 0 1,0 0-1,0-1 1,0 0-2,1 1 0,1-2 1,-1 1-1,0 0 0,-1 0 1,1 0-1,-1 0 0,0 0 0,1 0 0,-2 0 1,1 0-1,-1 0-1,2 1 0,1-1 0,-1-1 0,0 1 0,-1-2 0,0 1 8,-1 0 0,0 0 0,0 0 0,1 0 0,-1 0 0,0 0-7,0 1 1,1 0 0,-1 0 0,0-1-1,0 0 1,0 0-3,2 0 0,1 0 1,-1 0-1,0 0 1,-1-1-1,1 1 2,-1 0 1,1 0 0,-1 0 0,-1 0-1,1 1 1,-1 0-2,2-1 1,-1 0 0,0 0 0,0-1 0,-1 1 0,1-1 0,1 1 1,0 0 0,1 0-1,-2 0 1,1 0 0,-1 0-1,1 1 0,-1 0 0,0 0 0,-1-1 0,0 0 0,0 0 26,1 0 1,0 0 0,0 0 0,-1 0 0,0 0 0,0 0-25,3 1 0,0 0 0,1 0 0,-1 0 0,0 0 1,0 0-7,-1 0 0,0 0 0,1 0 0,-1 0 0,0 0 0,-1 0 7,2 0 1,-1 0 0,0 0-1,0-1 1,1 0 0,-1 0-42,3 0 1,1 0-1,-1 0 1,-1-1 0,0 1-1,-1 0 13,1-1 1,-1 1 0,0 0 0,-1 1 0,-1 0 0,1-1 9,1 1 0,1-2 0,-1 1 1,-1 0-1,0 0 0,1-1 3,1 1 1,0 0-1,1 0 1,-1-1 0,1 0-1,-1 0-4,-1 1 1,1 0 0,-1 0 0,-1-1-1,0-1 1,1 2 19,0-1 1,0 2 0,1-2 0,-3 0 0,0 0 0,1 0-12,2 1 1,1 0 0,-1 0-1,-1 0 1,0-1 0,-1 1 18,2 0 1,-1 0 0,0 0 0,-1 0 0,-1 1 0,1 0-6,1-1 0,1 0 0,-1 0 0,-2 0 0,1 1 0,0 0 15,2 0 0,0 0 0,1 0-565,-2-1 1,1-1 0,0 1 546,0 0 0,0 1 1,1 0-1,-3-2 0,1 1 1,0-1 0,0 2 0,0 0 0,0 0 0,0 0 1,-1 0-1,1 0-89,2 0 1,1 0 0,-1 0 0,0 0 0,0 0 0,0 0 89,-1 0 0,0 0 1,1 0-1,-3 0 1,1 0-1,-1 0-223,2 0 1,-1 0 0,0 0 231,0 0 0,-1 0 0,1 0-6,3 0 1,0 0-1,-1 0 1,-1 0-1,0 0 1,-1-1 1,0 0 0,-1 0 0,0 0 0,4 1 1,0 0-1,-1-1-5,0 0 0,-1 0 0,0 0 1,1 0-1,0-1 0,0 1 11,-2 0 0,0 0 0,0 0 1,0 0-1,0 0 0,-1 0-7,1 1 1,-1 0 0,0 0 0,2-1 0,0 0 0,-1 0-1,0 0 1,-1 0-1,0 0 1,1-1 0,-1 1-1,1-1 2,0 1 1,1 0-1,-1 0 1,-1 1-1,0 0 1,0-1-1,0 0 0,0 0 0,0 0 0,2 0 0,0 1 0,0-1-17,1 0 1,-1 0-1,0 0 1,1 1-1,1-1 1,-1 1 13,-1-1 1,0 0 0,1 0 0,-2 0-1,0 1 1,0 0-27,-1 0 0,0 0 1,0 0-1,1-1 1,0 0-1,0 0 22,1 0 1,-1 0-1,0 0 1,0-1-1,0 1 1,0 0-12,0-1 1,1 1 0,-1 0-1,0 1 1,-1 0 0,1-1 2,-1 1 0,0-2 0,1 1 0,1 0 1,1-1-1,-1 1-2,-2 0 1,0 0-1,1 0 1,1-1-1,0-1 1,1 1 3,-2 0 1,0 0 0,1 0 0,-2 0-1,1 0 1,-1 0 1,1 0 1,-1 0 0,0 0 0,2 0-1,0 0 1,0 0 2,1-1 0,-1 0 1,0 0-1,0 0 0,0 1 1,0 0-5,0 0 0,-1 0 1,0 0-1,0 0 0,0 1 1,-1-1 22,0 0 0,0 0 0,1 0 1,1-1-1,1 1 0,0 0-18,-2 0 0,1 2 0,-1-1 0,2-1 0,-1-1 0,1 1 2,-1 1 0,1 0 1,-1 0-1,0-1 1,0 0-1,-1 0-12,-1 1 0,0 0 1,1 0-1,1-1 1,1 0-1,0 0-27,-2 0 0,1 2 1,-1-1-1,1-1 0,-1 1 1,1-1 33,-1 1 0,1 0 0,-1 0 0,-1 1 0,0-1 1,0 0-2,0-1 0,0 0 0,0 0 0,1 1 1,0 0-1,0 0-46,1-1 1,-1 0 0,0 0 0,1 1-1,0 0 1,-1 1 18,1-1 0,-1 0 0,0 0 0,1-1 0,0 1 1,-1-1 7,-1 1 0,1 1 0,-1-2 1,3 0-1,0 0 0,0 0 2,0 1 0,1 0 0,-1 0 0,1-1 0,-1 0 0,0 0 0,1 1 1,-1 0 0,1 0 0,-3-1 0,0-1 0,-1 2 23,0-1 0,-1 1 1,0 0-1,2 0 0,1 0 1,-1-1 3,0 1 0,-1 0 0,0 0 0,0 1 1,-1-1-1,1 0-4,-3-1 0,0 0 1,0 0-1,17 1 0,1 0 48,0-1 0,-1 1 0,0-1 1,0 0-54,0 0 1,1 0 0,-17 1 0,-1 0 0,1 0 0,17 1 0,-1 0 0,-16 0 0,-1 0 1,1 0-33,17 0 0,-1 0 0,-1 0 1,-1 0 22,1 0 1,0 0 0,-1 0 0,-1 0-23,1 0 1,0 0 0,-2 0 0,-1 0 188,0 0 0,-1 0 1,-2 0-1,-1-1-249,2 0 0,0-1 0,-4 2 0,0-1 138,-2 0 1,-1-1-1,-4 1 1,0 1-53,-3 0 0,0 0 0,-1-1 0,1-1 0,-3 0 0,1 1 0,22-1 0,-4 1 0</inkml:trace>
  <inkml:trace contextRef="#ctx0" brushRef="#br0" timeOffset="7">3473 11834 7708,'9'0'0,"-3"0"-296,1 0 0,-1-1 68,3-2 1,1 2 155,-1-2 1,-3 2 109,0 1 1,0 0 20,4 0 0,-1 0-27,0 0 1,1 1 7,-1 2 1,0-2 90,1 2 1,2-2-71,0-1 0,4 0 60,-4 0 0,5 0-47,-2 0 0,3-1 103,1-2 1,0 2-70,3-2-135,-2 2 82,11-3 1,-6 3 39,6-2 1,-1-2-18,1 2 1,2-3 39,4 3 1,1-3-47,3 3 0,-3-4 77,2 4 1,3-4-284,0 1 1,2 1 246,-2-1 0,2 0-44,-5 0 1,3-2-2,-2 2 1,-1 0-242,-3 0 111,0 4 34,-3-6 0,-2 6-117,-4-4 60,-5 4 36,-4-3 1,-6 5-565,-3 0-41,-1 0 185,0 0 0,-4 0 469,-5 0 0,-13 5 0,-7 0 0</inkml:trace>
  <inkml:trace contextRef="#ctx0" brushRef="#br0" timeOffset="8">1331 7896 7803,'-5'-5'0,"1"3"439,4-4 1,1 1-220,2-1 0,3-1-132,7 3 201,1-3-132,5 6 1,3-4-99,-1 2 1,5 2-6,-1-2 0,5 2 107,1 1 1,5 0 188,2 0 1,-3 0-80,5 0 1,1 0-594,5 0 0,5-1 434,-25-1 0,1 1 0,0 0 0,1 0-56,2-2 1,-1-1 0,2 1 0,0 0-36,3-1 1,1-1 0,-1-1 0,1-1 29,4 1 1,0 0 0,-4 0 0,1 0-74,4 1 1,1 0 0,-3 1 0,0 0-277,1 1 1,0 0 0,3-1 0,0 1 254,-3 1 1,-1 0 0,3-1-1,-1 0 19,-1 1 1,0 1 0,0-1 0,0 1 40,1 1 1,1 0 0,-1 0 0,1 0-46,-4 0 1,0 0 0,1 0 0,1 1-7,-4 1 0,1-1 0,1 0 0,-1-1-75,2 2 0,-1-1 1,-2 0-1,0 0-134,0 1 1,-1-1-1,-3 0 1,0-1 43,-2 2 0,1 0 0,-2 0 0,0 0-154,1-1 1,-2 1 0,24 4 352,-4-3 0,-2 2 0,-7-1 0,-5 3 0,-5-1 0</inkml:trace>
  <inkml:trace contextRef="#ctx0" brushRef="#br0" timeOffset="9">3082 15717 7615,'14'0'0,"0"0"682,-5 0 1,6-3-219,3 0 1,5-5-602,5 2 0,3-2 104,0-2 0,3 1 15,-3 0 1,3 3 150,-3-1 1,0 5-3,-3-1 0,0 2-55,0 1 0,3 0-11,0 0 1,4 0-139,0 0 1,3 0 47,-1 0 1,7 0-348,-4 0 1,1 0 278,3 0 0,0-1 0,6-2 0,-2 2 117,-21 0 1,-1-1 0,24 1 35,3 1 0,-26 0 0,1-1-17,-1-1 0,1 1 0,3 0 1,0 1-59,-1-2 1,-1 1-1,1 0 1,0 1 93,1 0 0,0 0 0,0 0 0,0 0-32,-1 0 1,2 0-1,0-2 1,0 1-162,-1-1 1,0 0 0,1-1 0,1 0 49,1 2 1,0-1 0,0-1 0,0-1 67,1 1 1,1 0-1,-2-1 1,0 0-223,2 1 0,0 0 0,-1-1 0,1 1 314,1 1 1,0 1-1,1-2 1,0 0-41,1 1 0,0 1 1,0-3-1,0 1 135,1 2 1,1-1-1,0-1 1,1-1-41,-2 1 0,0 0 0,2 0 0,0 1-20,2-2 0,-1 1 0,-1 2 0,1-1-441,0-1 1,1 0 0,-1 2 0,0 0 347,0-1 1,1 1 0,-3 0-1,0 0-54,3-1 1,-1 1 0,-1 0 0,-1 1 31,2-2 0,1 1 0,-2 0 1,1 1-37,-1 0 0,-1 0 0,0 0 0,0 0-14,1 0 1,0 0 0,-3 0 0,1 0-51,1-1 1,1 2 0,0 0 0,0 1 149,0-1 0,0 1 0,1 0 0,1-1-35,-2-1 1,0 0 0,0 0 0,1 0 67,1 0 0,2 0 1,-3 1-1,0 1-29,3-1 0,-2 1 1,-1 1-1,-1 0-23,3-1 1,0-1 0,-1 3 0,0 0-26,4-1 1,0 0-1,0-1 1,-1 0-36,-1 0 0,1-1 0,1 0 0,0-1 20,0 0 1,0 0-1,4 0 1,0 0-85,-1 0 1,0 0-1,1 0 1,0 0 1,0 0 0,-1 0 0,0 0 1,-1 0 41,0 0 0,0 0 0,0 0 0,0 0-179,-2 0 1,0 0-1,2 0 1,1 0 225,-2 0 0,1 0 0,-1 1 0,0 1 67,1 0 0,-1-1 1,1 1-1,-1-1-39,0-1 0,1 0 1,1 2-1,-1 0 73,0-1 0,0 1 0,0-1 0,1 1-100,0-2 1,1 0 0,0 0 0,1 1-94,0 0 1,0 1 0,-18-2-1,1 0 1,-1 1 0,18 0 1,0 1 0,-1-1 0,1-1 66,-16 0 0,1 0 0,-1 0 1,-1 0-1,1 1 0,0-1 17,1 1 0,0 0 0,0 0 0,0 0 0,-2-1 0,1 0-19,16 2 1,0-1-1,0 0 1,-1-1-9,-2 0 1,-1 0 0,4 0 0,-1 0-22,1 0 0,-1 0 0,1 0 0,-2 0 16,-3 0 0,0 0 0,4 0 0,0 0 54,-3 0 1,1 0-1,1 2 1,0-1 41,-1 1 0,0 0 0,0 0 0,0 0 11,-2-1 1,0 1 0,2-1 0,1 0-50,-2 2 0,1 0 0,0-2 0,1 0 14,1 1 1,-1-1 0,-2 1 0,1 0-45,0 0 1,-1 0 0,1-1 0,0 1-5,1-2 1,0 0 0,0 1-1,0 1 8,1-1 0,-1 1 0,0 0 0,0-1-46,1-1 1,-1 0 0,0 0 0,0 0 44,0 0 1,1 0 0,-2 0-1,1 0-9,-1 0 0,-1 0 0,0 0 0,-2 0-10,-2 0 0,0 0 0,4 0 0,1 0 14,-2 0 0,0 0 0,3 0 0,-1 0-75,-1 0 0,-1 0 0,1 0 0,1-1 2,-2-1 1,0 1-1,2 0 1,-1 1-47,-1-2 0,1 1 1,1 0-1,0 1 70,0 0 0,-1 0 0,1 0 0,1 0 8,-2 0 0,1 0 1,1 0-1,-1 0 27,0 0 1,0 0 0,-2 0 0,1 0 51,-1 0 1,0 0 0,1 0 0,-1 0-92,0 0 1,1 0 0,0 0-1,1 0 26,-2 0 1,0 0-1,2 0 1,-1 0-30,0 0 0,-1 0 0,1 0 1,0 0 51,-3 0 1,1 0 0,2-1 0,0 1 31,-2-2 1,-1 0 0,2 2 0,-1-1-26,-2 0 0,0-1 0,-2 0 1,0 0 175,-2 1 1,-1-1 0,4-1 0,1 0-57,-1 1 0,-1 1-252,0-3 0,-1 1 248,0 2 1,-1 1 0,-3-3 0,-1 0-25,2 2 1,0-1 0,-1 2 0,-1-1 37,0 0 1,1-1 0,-1 0-1,1 0-256,1 0 1,0 1 0,-3-1 0,0 1-24,2 1 0,-1 0 1,-1 0-1,-1 0-102,1 0 1,0 0 0,-2 0-1,1 0 211,-2 0 1,-1 0 0,-1 0 0,0 0-333,0 0 1,0 0 0,-4 0 0,0 0-198,26 0 565,-9 4 0,1-4 0,-7 4 0,-5 1 0,-5 0 0</inkml:trace>
  <inkml:trace contextRef="#ctx0" brushRef="#br0" timeOffset="10">16927 7626 7723,'-4'5'1707,"-2"-2"-1085,-2-2-580,-2-1 0,4 3-9,0 0 0,4 4-182,-1 0 1,3-2 44,3 1 1,3 0 119,6 3 0,3-2-50,3-1 0,5-3 15,2 3 0,5-4 90,1 1 1,7 1-172,0 0 0,1-1 53,-2-3 0,3 0-37,1 0 0,-2 1 6,-5 2 1,1-2 18,-4 2 0,-1-2 69,-5-1 0,1 0-36,-4 0 1,-4 0-23,-6 0-5,-2 0 71,0 0-6,-5-4 1,-6 2 151,-9-4 0,-6 4-125,-6-2 1,-8 2 135,-1-1-1,-8 2-264,0-3 0,-5 4 265,4 0 1,0 0-19,6 0 1,2 0-28,4 0 1,4 0-97,3 0 1,5 0-154,4 0 1,5 0 142,0 0-250,5 0 29,-2 0 182,12-4 1,3 3 236,7-2 0,2-1-149,2 1 0,2-1 190,3 4 1,4 0-154,1 0 0,3 0-43,-1 0 0,2 0-70,1 0 0,-4 0-100,-2 0 0,-3 0-38,-3 0 1,-3 0 114,-7 0 1,-1-3 24,-5 0 104,-4 0-26,0 3-129,-18 0 0,-2-3-63,-13 0 1,-5 0 78,-5 3 0,1 0-2,-3 0 0,-3-1-112,0-2 0,5 2 125,0-2 0,7 2-159,0 1 1,3-4 47,3 1 1,4-4-59,5 1 0,6 1 162,4-2 0,5 0 83,1-5 0,5 1-83,7-1 1,4 2 238,5 0 1,4 2-191,6 2 0,-1-1-52,4 4 0,2-1-105,4 4 0,-5 2-908,2 1 1048,-1 2 0,-2 3 0,0 0 0,-1 2 0,-3 3 0,-3 4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5.997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8277 1434 7789,'15'-1'0,"-3"-2"0,3 2 348,0-2 1,8 2-56,5 1 1,1 1-202,5 2 0,0 2-28,3 4 0,0 0-185,-3 1 1,5-1 43,-2 0 0,6 1-194,-3-1 1,5 0 378,-2 1 1,7-2-54,-24-5 0,0 0 0,2 1 0,0-1-93,2-1 0,-1-1 1,2 3-1,-1-1-155,3-2 1,-1 1 0,4 0 0,1-1 132,0-1 0,0 0 1,5 0-1,0 0-317,0 0 1,0 0-1,3-1 1,0-1 276,0 0 1,0 1 0,1-1 0,-1 0 18,0 0 1,0 0 0,4 2 0,0-1 52,-1 0 0,1-1 0,2 2 0,0 0 30,-1 2 1,-1-1 0,2 0 0,0 0-28,0 2 1,0 1-1,-15-2 1,1 0-1,0 0-227,0 1 0,0 0 1,0 0-1,1 0 1,0 0-1,0 1 250,0-1 0,-1 0 0,0 0 0,1-1 0,0 0 1,0 0 4,1 0 0,0 0 0,1 0 0,-1 0 0,1 0 0,0-1 7,2 1 0,0 0 0,1 1 1,-1-1-1,1 1 0,-1-1-184,1-1 1,1 0 0,0 0 0,0 0-1,1 1 1,0-1 232,0 0 1,1 0 0,0 0 0,0 0 0,0-1-1,0 0-195,1 1 1,-1 0 0,1 0 0,-1 1 0,1-1 0,0 1 137,-1-1 0,1 0 0,-1 0 0,1 0 0,-1 0 0,1 1 8,-1-1 0,1 0 0,0 0 0,-1-1 0,1 0 0,-1 1-10,1 0 1,-1 0 0,1 0-1,-1 0 1,-1-1 0,0 1 29,1 0 0,0 0 0,-1 0 0,-1 0 0,-1-1 1,1 0 21,2 1 1,-1 0 0,1 0-1,-2 1 1,1-1 0,-1 0-26,3 0 0,-1 0 0,1 1 0,-1 0 0,1 0 0,-1 1 30,-2-1 1,1 0 0,-1 0 0,0 0 0,0-1-1,1 1-84,-1 0 0,1 0 1,-1 0-1,0 0 0,1 0 1,-1 1 29,4 0 1,0 0 0,-1 0 0,0-1 0,0 0 0,0 0-49,0 0 0,-1 0 0,1 0 1,-2-1-1,-1 0 0,1 0 39,1 1 1,-1 1 0,1-1 0,-3-1 0,0-1 0,1 1-80,1 0 1,1 0 0,0 0 0,-2-1 0,-1 1 0,1-1-8,-1 0 1,-1 0 0,0 0-1,-1 0 1,0 0 0,-1 0 73,0 0 0,-1 0 0,0 0 0,-2 0 1,0 0-1,-1 0 11,0 0 1,1 0-1,-1 0 1,16 0-1,-1 0-1,-1 0 1,-1 0-1,-1 0 1,-2 0-66,0 0 0,-2 0 0,-4 2 0,-1 0-28,0 1 0,0 0 0,-3 0 0,0-1 101,0 1 0,-1 1 0,-1-1 0,0 1 0,-3 1 0,1 0 0,-1 0 0,1-1 0,-1 0 0,0 0 0</inkml:trace>
  <inkml:trace contextRef="#ctx0" brushRef="#br0" timeOffset="1">7169 5642 7751,'10'0'0,"2"0"-73,0 0 1,1-3 152,-4 0 0,4-1-648,-1 1 257,0 2 167,-2-3 0,-4 4 223,0 0 0,-3 3 82,3 0 0,-2 3-121,2-3 0,0 0 1,3-3 1,4 0-44,-1 0 1,5 0 38,-2 0 1,3 0 97,0 0 0,1-1-39,0-2 1,-1 1 84,1-4 1,-4 4-76,1-1 0,-2 2 4,2 1 0,-2 0-29,-1 0 0,-3 0 5,3 0 1,1 3-210,2 0 0,1 0 84,2-3 0,4 0-44,1 0 1,6 0 56,1 0 0,2-1 74,-2-2 0,3 1-29,6-4 1,-1 3-213,5-4 0,-2 4 213,2-3 1,1 4 0,-1-1 0,-2 2 96,2 1 1,-1 0-71,4 0 1,3 0-7,3 0 1,-26 0 0,1 0-223,0 0 1,0 0-1,0 0 1,1 0 133,0 0 0,1 0 0,-2 0 0,1 0 48,2 0 1,1 0-1,-2-2 1,2 0-4,0-1 1,1-1 0,1 2 0,0-1 26,0 0 1,0 0-1,0 1 1,0-1-4,0 0 0,0 0 0,-2-1 0,0 0-158,4 3 1,-1-1 0,1-1-1,-1 0 203,-1 1 1,0 1-1,1-1 1,-1 1-51,1 1 1,-1 0-1,-1 0 1,0 0 0,1 0 1,0 0 0,-1 0 0,0 0 8,0 0 0,0 0 0,-1 0 1,1 0-1,-1 0 1,1 0 0,1 0 0,0 0-48,0 0 1,0 0-1,1 0 1,-1 0 48,-2 0 0,1 0 1,0 0-1,0 0-12,1 0 1,0 0 0,-1 0 0,1 0 19,0 0 1,0 0 0,-1-1 0,0-1-21,0 0 0,-1 1 1,0-1-1,-1 1-17,2 0 1,0 2 0,-2-1-1,1 0 25,2 0 0,0 0 0,-3 0 1,0 1-166,-2 0 0,1 1 0,0-2 1,1 1 137,0 0 0,0 1 0,-1-1 0,0 0-13,0 1 1,-1-1-1,0 0 1,-1-1-86,0 1 0,0 1 0,1 0 0,1 0 25,-1 0 1,1-1 0,0 3 0,0-1 65,-1-2 1,1 1 0,-2 0 0,1 0-10,0 0 0,1-1 1,1 0-1,1-1 4,-1 1 1,0 1 0,2 0-1,0 0-1,-2 0 1,0-1 0,0 1 0,-1 1 17,1-2 0,0 1 0,0-2 0,0 1 0,2 0 1,-1 1-1,1-2 1,0 1 1,-1-1 1,1 0 0,-1 0 0,0 1 5,-1 0 1,0 1 0,1-2 0,-1 1 37,-1 1 1,-1-1 0,1 0 0,0-1-2,0 0 1,-1 0-1,-1 0 1,1 0-40,0 0 1,1 0 0,0 0 0,1 0 32,0 0 0,0 0 0,2 0 0,1 0-17,0 0 0,1 0 0,-1 0 0,1-1 21,-1 0 0,0-1 1,0 1-1,-1 1-17,3-1 0,0-1 1,-2 0-1,0 0 7,2 0 0,-1 1 0,-1-1 0,0-1-38,0 2 1,0-1 0,1 2-1,-1-1-7,0 0 1,1-1 0,-1 0 0,0 0-25,-1 1 0,-1-1 0,0 0 0,0 0 26,-1 0 1,0 1 0,-1 0 0,0 1-6,-2-2 0,0 1 1,25 0 32,0 1 0,-2 0 49,2 0 0,-1 0-19,-3 0 0,-1 0 15,2 0 0,0 0-138,0 0 1,1 0 68,-2 0 0,0 0-35,4 0 0,-5-4 59,2 1 0,-2-3 19,-2 3 1,1-3-43,-1 3 0,-2-1 105,-1 1 0,-5 0 139,0-3 0,-2 4-208,-5-1 0,0 2 452,-3 1 1,-3-3-442,0 0 1,-4 0 403,4 3 1,-3 0-415,3 0 0,-1 0 182,0 0 0,2 0-196,-4 0 0,4 0-35,-1 0 1,-2 0-31,2 0 1,-1 0 27,1 0 1,2-3 126,-2 0 1,-2-1-74,2 4 0,-3-3 40,3 0 1,-4 0-63,4 3 0,-4-1 38,1-2 0,-3 2-45,0-2 1,0 2-4,-1 1 0,0 0 17,-3 0 0,3 0-5,-3 0 0,0 0-11,0 0 0,1 0 8,3 0 1,-2 0 70,-1 0 0,0 0-68,-3 0 1,2 0 67,-2 0 0,2 0-16,-2 0 0,-1-1 3,-3-2 0,-3 2 6,1-2-32,-5 1 1,3 2-259,-2 0 191,-2 0-531,3 0 422,-4-4 65,-4 3 1,3-4 35,-2 2 23,-2 2 289,4-3-175,-3 0-42,4 3-1354,0-3 1394,-5 4-91,4 0-157,-3 0-24,8 4 219,-3 1 0,4 4-117,-5 0 1,-4 1 130,1-1 0,-1 1-105,1 3 1,2-3 63,-2 3 0,2-3-41,1-1 1,0 1-9,0-1 0,0 0 24,0 1 0,0-4-15,0 0 0,0-3 136,0 3-135,4-4 1,-2 6 73,4-5 1,0 1-62,0-1 1,-1 1 20,-2 2-66,2 3 1,3-4-13,-1 4 1,0-3 29,-4 0 1,4-2-16,-1 2 1,0-3 36,0 3 1,0-4-24,3 1 0,4 1 48,-1-1 1,1 1-42,-4-4 1,3 0 41,1 0 1,0 3 18,0 0 0,-3 1 14,2-1 1,-1-2-30,-2 2-22,0 2 0,1-3-105,-1 5 0,-3-5 105,0 1 0,-3 1-9,4-1 1,-4 0-3,3-3 1,-3 3 98,3 0 0,-3 0-80,4-3 1,-2 1-44,1 3-48,2-3-181,-7 3 84,3-4 121,-4 0 0,-3-4-164,0-3 0,-7 2 21,1-1 0,-6 0-5,3-4 1,-2 4 139,2 0 1,1 1-9,-1-1 1,5-2 115,1 5 0,4-4-85,-2 1 0,2 2 96,-1 1-122,2-3 1,-3 4 176,4-4 0,-1 4-46,-2-1 0,2 1-33,-2-1 1,2 1-18,1-4 1,-3 2-4,0-2 1,-1 3-111,4-3 0,0 3 75,0-3 174,0-1 1,0 1-44,0 0 287,0 4-314,-4-2-85,3 4 81,-3 0 50,12 0 1,-4 0-119,5 0 1,-5 0 137,2 0 0,0 0-52,4 0 1,0 0-16,2 0 0,-1-1-27,1-2 0,2 2-4,-2-2 0,5-2 10,-2 2 1,4-3-4,3 3 0,-2-4 35,5 1 0,0-2-35,3 2 1,0-2 98,0 2 0,1-3-53,2 0 1,-1 1-22,4 2 0,-3-3-37,3 3 1,0-2 2,3-2 0,1 1-145,-1 0 0,3-4-135,1 1 1,2-1 116,-3 0 1,3 3 22,-6-3 1,5 0 110,-4 1 1,4-1-3,-2 4 1,4-1 85,-4 1 0,4 3-94,-4 0 1,3 3 22,-2-4 0,2 5-32,-2-1 0,2 2 33,-3 1 1,4 0-70,-4 0 0,5 0 61,-2 0 0,3 0-48,0 0 0,-2-3 36,-1 0 0,0 0-4,0 3 1,-1 0 37,-1 0 0,1 0 16,5 0 0,-1 0 56,1 0 1,3 0-50,-1 0 0,2 0-94,-1 0 0,-3 0 69,3 0 1,-3 0-186,0 0 1,3 0 106,-1 0 1,2 0 88,-1 0 1,-3 0-350,3 0 1,1-1 362,-2-2 0,-22 2 0,0 1-6,-1-2 0,1 1 0,24 0-47,2 1 0,-26-2 1,0 1-18,2-1 0,1 0 0,-3 1 1,1-1 20,1 2 0,1 0 0,-2 0 0,0-1-39,3 0 1,0-1 0,-2 1 0,0 0 29,0-2 1,1 0-1,-3 2 1,-1 0-18,1-1 0,-1 1 0,0-1 1,1 0 3,1 0 1,0 0 0,0-1 0,0 0 2,0 2 0,0-1 0,-1 0 0,0 0 22,0 0 1,-1 1 0,3 0 0,0 1-20,-1-2 1,0 1 0,1 0 0,0 1-23,-1 0 1,0 0 0,-1-2 0,1 1 19,-2-1 0,0 1 0,2-1 1,0 0-2,0 2 1,0 0-1,0 0 1,0 0-13,1 0 1,1 0 0,-1 0 0,0 0-6,0 0 0,1 0 1,-1 0-1,0 0 10,2 0 1,0 0 0,-2 0 0,0 0-3,0 0 0,1 0 0,-3 0 1,-1 0-87,27 0 0,0 0 84,-25 0 0,0 0 0,25 1-1,-27 1 0,0 0 0,24-1-1,-24 0 1,1 1-1,22-1-16,4-1 1,-4 3-4,1 0 1,-2 0-2,2-3 0,-3 0 52,3 0 1,-2 0 5,-2 0 0,1 0 118,-1 0 0,1 0-84,-1 0 1,2 0 25,2 0 0,-2 1-63,-21 1 0,-1-1 0,23 0-24,0 2 0,-2 1 11,-4 0 0,3-1-227,-3-3 1,0 0 200,0 0 0,-7 0-14,2 0 1,-6 0 24,2 0 0,-5-3 6,-1-1 1,-1 1 219,-6 3 0,4-3-218,-3 0 1,3 0 191,-4 3 1,4-1-277,-3-2 0,3 2 103,-3-2 0,-4-1-449,-2 1 1,-5-5-48,2 2 1,-4-2-1526,-3-1 1999,-2-5 0,-8-5 0,-1-4 0</inkml:trace>
  <inkml:trace contextRef="#ctx0" brushRef="#br0" timeOffset="2">11592 9059 7747,'5'0'-79,"0"0"135,-2 0 0,0 0 109,3 0 0,0 0 66,3 0 1,1 0-1,-1 0 0,4 0-25,3 0 1,1 0 6,2 0 1,1 0-234,1 0 1,0 0 71,4 0 1,0 0-19,3 0 1,0 0-26,0 0 1,0 0-139,-1 0 1,4 0 41,1 0 0,3 0 133,-1 0 0,5 4-14,1-1 1,5 0-209,-2-3 0,4 0 222,3 0 0,1 0-227,-23 0 1,0 0 0,1 0 0,0 0 220,-1 0 0,0 0 1,1 0-1,-1 0 15,22 0 1,-24 1 0,0 1-156,24 1 0,-24 0 1,1 0 161,22 0 0,0 3-2,-6-2 0,-1 3-199,-5-1 1,-1-1 71,-2 1 1,-5-2-171,-4 2 1,-5-3 246,-1 3 0,-5-3-1356,-5 3 1346,-3-4 0,-2 7 0</inkml:trace>
  <inkml:trace contextRef="#ctx0" brushRef="#br0" timeOffset="3">11601 10130 7738,'-6'0'-574,"0"0"1,3 0 1192,-3 0 66,-1 0-250,-2 0-201,4 0 1,1 1 99,4 2 374,0-2-114,0 4-366,4-5 0,1 3-21,4 0 1,2 0 11,1-3 1,3 0-48,3 0 0,5 0 13,2 0 0,6-1-92,3-2 0,3 1 65,4-5 0,1 4-393,5-3 1,2 1 254,1-1 0,-22 2 0,1 0-261,-1 3 1,0-1 0,1 1 0,1-1 225,-1 2 0,1 0 1,-3 0-1,0 0-105,3 0 0,-1 0 0,0 0 0,0 0 56,2 0 0,0 0 1,1 0-1,1 0-4,-2 0 1,0 0-1,-1 0 1,1 0-2,0 0 0,0 0 0,-4 0 0,1 0-116,0 0 1,-1 0 0,24 0-121,2 0 0,-8 0-79,2 0 1,-10 0 58,0 0 0,-4 3 34,1 0 1,-7 4 290,0-4 0,-2 3 0,0-3 0,-3-1 0,-2-1 0</inkml:trace>
  <inkml:trace contextRef="#ctx0" brushRef="#br0" timeOffset="4">3091 15372 7686,'15'-4'278,"-3"-2"0,-2 1-39,0-2 0,2-2-556,1-3 0,2 0 157,-2 6 0,3-2-37,0 2 0,-2-3 209,2 0 1,-1 3 45,4 0 1,2-1 11,1-2 0,1 0-17,-1 0 0,-2 2-50,5 1 1,-3 1 21,3-1 1,-4-1-2,4 3 0,-4 1 32,1 3 0,0-3-22,0 0 0,3 0-7,-3 3 1,4 1-3,-2 2 1,3-2 1,1 2 0,1 1 5,2 0 1,-1-1 19,4-3 1,-3 0-16,4 0 1,2 0-87,3 0 1,2 1 109,-2 2 0,5-2-322,5 2 1,1-2 222,-2-1 1,4 0 56,-23 0 1,-1 0-1,0 0 1,0 0-25,2 0 0,0 0 1,0 0-1,0 0 22,2 0 1,-1 0 0,0 0 0,0 0-63,0 0 1,1 0 0,0 0 0,1 0-223,3 0 0,0 0 0,1 0 0,-1 0 284,0 0 0,0 0 1,1-1-1,0-1 13,1 0 1,0 1 0,0-1 0,0 1 59,1 0 1,1 2-1,0-2 1,1 1-67,-2-2 0,0 0 1,2 2-1,0-1 7,1 0 1,1-1 0,0 0 0,1 0-392,1 1 0,1-1 1,1 0-1,0 0 394,0 0 1,1 1 0,2-1-1,1 0-78,-1-1 0,0 0 0,-14 0 0,1 0 0,-1 0 21,0 1 1,1 0 0,-1 0-1,0 0 1,0 1 0,0-1 1,-1 0 1,0 0 0,0 0 0,0 0 0,0 2 0,0-1 31,2-1 1,0-1-1,1 1 1,-2 1 0,-1 0-1,1 0-220,2-1 1,1 0 0,-1 0 0,-1 1 0,0 1 0,0-1 221,-1 0 1,1 0 0,-1 0 0,-1 0-1,1-1 1,-1 1 5,2 0 1,-1 0 0,0 0 0,0-1 0,1 1 0,-1 1 3,1-1 0,0 1 0,1 1 0,0-1 0,1 0 0,-1 0-8,-2 0 0,0 0 1,0 0-1,1 0 0,-1 0 1,0 0-25,0 0 1,1 0 0,-1 0-1,0 0 1,1 0 0,0 0 20,1 0 0,0 0 0,1 0 1,-1 0-1,0 0 0,-1 0-20,1 0 0,-1 0 1,0 0-1,-1 0 1,0 0-1,0 0 13,1-1 0,1 1 1,-1 1-1,-1-1 0,0 1 1,-1 1-3,3-1 1,-1 0 0,0 0 0,-1 0 0,0 1 0,0-1 8,16 1 1,0-1 0,-17-1 0,0 1 0,0-1-171,16 2 1,-1-1-1,1 0 1,0-1 154,0 0 1,-1 0 0,-3 0 0,1 0-47,-3 0 0,1 0 1,-1 0-1,0 0 33,-2 0 0,-1 0 0,-3 0 0,-1 0 129,-1 0 0,-1 0 0,-3 0 0,-1 0-175,0 0 0,-1 0 0,-1 0 1,-2 0-3,24 0 1,-6 0 613,-7 0 0,-6 0-799,-3 0 0,-3 0 249,-3 0 0,1 3 0,-4 0 0,-1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6.002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8985 5233 7701,'0'-10'291,"4"1"-229,2 0 0,7-1-102,2 1 0,0 0-141,0 0 1,1 0 217,2 3 0,1-2 38,0 2 1,-1 0 25,1 0 1,1 4-1,1-1 1,3-1-7,4 1 1,0 0-100,0 3 0,0 0-87,0 0 1,3 0 253,0 0 1,4 0 4,-1 0 1,2 0-318,2 0 1,0 0-111,2 0 1,2 0 265,1 0 0,0 0-6,-5 0 0,5 1-17,-2 2 1,0-2 37,2 2 1,-6-2-93,0-1 1,-2 0 33,2 0 1,-4 1-11,-2 2 1,-6-2 37,-3 2 1,-3 2-5,-4 2 0,2 1 39,-5 1 0,-1 1 3,-4-1 0,1 3 54,-2 1 1,2 3 112,2 0 0,-1 2-109,0 4 1,1-1-56,-1 4 0,0-1-68,1 4 1,-1-1 13,0-2 1,-1 5-11,-1-2 0,1 2 15,-2-2 0,1 3-13,0 0 0,1 1 21,-2-1 1,-2-1-11,-1 4 1,1 4 114,0 2 0,0 4-362,-1 0 0,-1 1 384,4 2 0,-4 0-88,1 3 0,1-1-12,-2-23 0,-1 1 1,1 0-1,0 1-7,-2 2 1,0-1 0,0 0 0,0-1-1,0 0 1,0 0 0,0-1-1,0 0-2,0 2 0,0 1 0,0 0 0,0 0 6,0-1 0,0 1 0,-2-2 0,-1 1-40,1-1 1,-2 0 0,0-1 0,0 0-150,-1 4 0,1 1 0,0-3 0,1-1 182,0 2 1,0-1 0,2-2 0,0 0-3,0 0 1,-1-1 0,1 27 1,1-25 0,0 0 0,0 24 12,0 1 0,1-3-9,0-24 1,1 1-1,3 21-18,5 2 0,-1-3 27,0 0 1,4-3-267,-1 3 0,4-7 249,-4 4 0,0-6-20,-2-4 0,-1 2-41,0-1 0,0-3 51,-3-1 1,1-2 31,-4-1 1,3-2 204,-2-1 1,2 1-124,-3-4 0,3 3 272,-3-4 0,1 1-372,-1-3 1,-1-1 262,5 1 1,-4 0-246,3-1 0,-3-2 60,3-1 0,-1-3-64,2 0 0,1 2-4,-2-2 0,2 0-9,2-2 1,-1-2 37,0-2 1,4 2-27,-1-1 1,2-2 32,-2 1 0,3-1-27,3 1 0,1 0 75,-1-3 0,2-2-81,2 2 1,-3-2 3,3-1 0,1 3-24,-1 0 1,2 0-11,-2-3 0,4 0-36,-1 0 0,1 0 66,-1 0 0,1 0-58,-1 0 0,2 0 32,1 0 1,0 0-5,0 0 1,0 0 0,0 0 1,3 1 5,0 2 1,0-2-22,-3 2 0,3-2 21,0-1 1,3 0-62,-3 0 0,3 0 54,-3 0 0,3 4-75,-2-1 0,2 0 63,-3-3 0,0 0-13,-3 0 0,2 0 29,-2 0 0,2 0 3,-6 0 1,-1-3 0,-1 0 0,-3-4 11,-4 4 0,-2-3 17,-3 3 0,-1-3-34,0 3 1,-3-1 118,-3 0-103,-2 3 2,-1-7-21,0 3 5,0-4 0,0-1-108,0 1 1,0 0 68,0-1 1,0-2-64,0 0 1,3-2 76,0 2 1,0-3 6,-3-3 0,0-1-2,0 0 0,3 1 13,0-1 1,0-1 15,-3-1 0,0 0 11,0-4 0,0 3 64,0-2 0,-1 0-86,-2-1 1,1-1 129,-4 4 1,1 0-72,-1 0 1,-2 1 43,5-4 0,-3 4-51,3-4 0,0 4-10,3-1 0,-3 0-39,0 0 1,-1-3-87,4 3 0,0-3 37,0 0 1,0 1 64,0-1 0,0 3-53,0-2 1,0 3 30,0-1 0,4 2-3,-1 2 1,0 3 22,-3 3 1,0 2 31,0 0-113,0 5 7,0 1-114,0 4 0,3 7 271,0 3 1,0 4-122,-3-2 0,0 4 127,0-4 0,0 5-37,0-2 0,0 0 41,0 0 0,-1 1-63,-2 3 1,-2-4 24,-5 1 0,0-5-94,-2 1 1,0 2 67,-3-2 1,2-2-35,-2-4 0,0-1 13,0 1 0,-2 1-42,5-3 1,-4 2-12,4-3 0,0 3-58,2-3 71,1 0 1,3-2-26,0 2-172,3-2 181,-1 4-30,4-5 68,0 0 1,3-5 11,1-1 0,3-3-33,-1-4 1,4 3 5,0-2 0,4-3 27,-5 0 0,0-2-15,-3 2 0,-4-2 97,1 5 1,-2-1-60,-1 4 1,0 3 237,0 0-230,-4 3 0,-1-1 67,-4 4-105,-1 0 0,1 4 0,0 3 0,2 1-1,1 1 1,3 1 26,-3-1 0,4-3-8,-1 0 0,1 1-7,-1 2 0,1-3-61,-1 0-2,2 0 0,1 1-5,0-1 1,0-3 50,0 3 1,4-4-5,3 1 1,2-2 82,3-1 0,3 0-86,4 0 1,-3 0 10,3 0 1,-4-3-5,4 0 0,-2-4-12,-4 1 0,2-2 70,-2 2 1,-2-2 5,-5 2 1,2-2 0,-5-2 0,3 0 1,-3-3 0,1 3-8,-1-2 0,-2 1-18,2 2 0,2 3 194,-2 0-125,0-1-162,1 2 51,-3-3-236,7 7 238,-3-3 1,4 5-14,-3 2 0,2-2-14,-2 2 0,-1 1 22,2-1 0,-2 1-2,1 0 0,1-2-10,-4 4 0,4-3-30,-4 3 0,1-3 45,-1 3 1,-2-2 3,2 2 1,-2-3 32,-1 3 1,3 0 88,0 4 1,0-4-3,-3 0 36,0 0-171,0 4 84,0-1 241,0-4-249,-4 3 0,-1-6 3,-4 5-1,0-5-88,-1 1 0,-2-2-108,-1-1 0,0 0-208,1 0 0,0 0 166,-3 0 0,2 0-428,-2 0 0,2-4 218,-2-3 0,3-1 384,0-1 0,-7-5 0,0 0 0</inkml:trace>
  <inkml:trace contextRef="#ctx0" brushRef="#br0" timeOffset="1">8436 9404 7742,'4'-9'0,"1"0"310,4 3 1,4-1-57,-1 4 0,5 0-41,-2 3 0,3 0 0,0 0 1,1 0-13,0 0 0,0 0 12,3 0 1,-1-1-1,4-2 1,-2 2-14,2-3 1,3 3-431,0 1 1,0 0-618,3 0 0,2 0 624,1 0 0,2 0 297,2 0 1,0 0-45,2 0 0,3 0-312,3 0 0,2 4 307,2-1 0,-5 1-22,5-1 0,-6-2 118,3 2 1,-5 1-127,-5-1 1,0 0 58,-3-3 1,-2 1-33,-4 2 1,-8-1 49,-1 1-88,-7 2-114,2-4 1,-13 6 172,-4-4 0,-13 3 278,-5-3 0,-9 5-431,-5-2 1,-7 2 105,-8 2 0,0-1-259,19-4 1,0-1 0,2 1 0,1-1 249,-5 1 0,1 0 1,2-1-1,1 1-2,-1 0 0,1-1 0,0 1 0,2-1-117,0-1 0,1 0 0,-1 1 1,0 0 132,-22 2 1,-1-2 6,3 0 1,5 0-138,2-1 1,1 0 186,2-3 0,4 0-56,2 0 0,5 0 154,1 0 0,6 0-10,0 0 0,1 0 553,6 0 1,3 0-406,2 0 536,5 0-783,11 0 1,3 0 31,13 0 1,4 0-93,5 0 1,6-1 82,4-2 1,3 1-311,-20-1 1,-1 0 0,0 0 0,1-1 227,2 0 0,1-1 1,-2 2-1,1 0 11,-1 0 0,0 0 1,0 0-1,-1-1 28,1 0 1,0-1-1,-1 2 1,-1 0 84,1 0 0,-1 0 0,21-3-216,0 0 1,-6-1 186,-6 4 0,-4-3-45,-7 3 0,-2 0 102,-6 3-229,-3 0 24,-8 0 344,-25 0 0,-3 0-368,-21 0 1,0 1-194,-3 2 0,-2-2 117,22 0 1,1 1-1,-2-1 1,1-1 58,-26 0 0,26 0 0,0 0-261,-25 0 1,24 0-1,1 0-209,-26 0 576,24 2 0,-1 0 0,0-2 0,0 0 0,-2 2 0,0 0 0,0 1 0,-1-1 0,-2 0 0</inkml:trace>
  <inkml:trace contextRef="#ctx0" brushRef="#br0" timeOffset="2">11657 9544 7636,'19'-6'423,"-1"-3"1,2-4-213,2-6 1,1 3-741,8-3 1,0 5 193,9-4 0,2 4-324,2-1 0,1 0 627,2 0 1,-1-3 238,1 3 1,-1-3-132,-3 0 1,-1 2 25,-1 1 0,-6-1-33,2-3 1,-3 4-185,0-1 1,-1 5-68,-6-1 0,-3-2 199,-2 2 1,-3 0-369,-4 6 1,-6-2 181,-5 2 0,-8-2 169,-5 3 0,-5 0 0</inkml:trace>
  <inkml:trace contextRef="#ctx0" brushRef="#br0" timeOffset="3">11806 8957 7670,'4'5'0,"1"-1"0,5-4 0,0 1 199,3 2 1,5 8-198,7 7 0,-1 9-47,1 7 0,0 0-407,7 0 1,-2 0 566,4 3 1,1 0-171,-15-18 1,0 0-1,0 0 1,1 0-11,1 1 0,2 0 1,0-2-1,1-1-922,2 2 1,2 0 986,0-2 0,2 1 0,-1 1 0,2-1 0,1 0 0,2-1 0,0-1 0,1-1 0</inkml:trace>
  <inkml:trace contextRef="#ctx0" brushRef="#br0" timeOffset="4">12207 4134 7713,'10'-4'510,"2"-2"1,3 2 661,3 0 1,5 2-1272,2-1-144,6-2-103,2-4 0,5-2 405,3-1 0,-3-2-131,2-5 1,-1-4-48,-2-2 1,-1-2 8,-2-1-1079,-2-4 957,-8 3 0,2-10-50,-4 2 1,-2 1-202,-4 2 0,-3 4-68,-3-1 1,-4 3-96,0 3 646,-4-2 0,-1 4 0,-4-2 0,1 4 0,1 1 0</inkml:trace>
  <inkml:trace contextRef="#ctx0" brushRef="#br0" timeOffset="5">12216 3557 7695,'-15'5'0,"5"3"631,4-2 1,4 9 874,-1 7 0,10 6-1249,5 9 0,-2-13 0,2 0-274,1 2 0,2 1 1,3 5-1,1 0-465,4 1 0,1-1 1,1 2-1,1 0 555,3-1 1,1-1-1,1-1 1,-1-1-137,3 0 1,0-1-1,-3-1 1,1 0-244,-2-2 0,1 1 1,0-2-1,0 0 306,-1-1 0,1-1 0,-1-2 0,1 0 0,-2 0 0,-1-1 0,1-1 0,0 0 0</inkml:trace>
  <inkml:trace contextRef="#ctx0" brushRef="#br0" timeOffset="6">13501 3007 7831,'6'0'-448,"0"0"0,0-1 384,4-2 0,3 1 64,3-4 0,5 1-6,4-1 1,3-2 3,3 5 1,-2-4 3,2 1 1,1 1 37,-1-2 1,4 4 85,0-3 1,-1 3-82,3-3 1,-2 1 5,5-2 0,3 0-284,0 4 1,4-3 282,3 3 1,-3 0-34,3 3 0,-23 0 1,1 0 18,-1 0 0,2 0 0,0 0 0,0 0 1,1 0 0,-1 0 0,4 0 0,0 1-295,2 0 0,1 1 0,3 0 0,0 0 300,1 1 1,0 0 0,4 0-1,0-2-338,3 0 0,-1-2 1,1 1-1,0 0 309,3 0 0,0 0 1,0 0-1,0 0-366,3 0 1,0 0-1,-2-1 1,1-1 346,1 1 1,0-1 0,-3-1 0,-1 0-16,-1 1 1,0 1 0,1-2 0,-1 0-144,1 1 0,-1 0 0,0-1 1,0 0 175,-1 2 0,-1-1 0,-2 0 0,0 1-40,-2 1 1,0 0 0,1 0-1,1 0 33,-2 0 1,-1 0 0,1 2-1,-1 0-21,0 1 1,-1 0-1,-1 0 1,0 0 35,0 0 0,0 0 1,0-1-1,0 1-175,-3 0 0,-1 0 0,-1 1 0,0 0 275,-1 0 0,-1-1 1,-3-1-1,-1 1-120,22 3 0,-3-4 0,-6 1 0,-7-2 0,-6-1 0</inkml:trace>
  <inkml:trace contextRef="#ctx0" brushRef="#br0" timeOffset="7">16881 2747 7817,'0'9'0,"1"4"123,2 3 0,9-2-85,7 2 0,7-4-135,2 4 0,6-1 79,9 4 1,1-1-125,5-3 0,-23-8 0,0 0 157,0-2 0,1-1 0,23 4-19,0-2 1,-3 0 103,-4-3 1,-6-2-128,-6 2 1,0 1 208,-3-1 1,-3 1-171,-9-1 1,0 2 1,-3 5 1,-5 0-11,-5 3 1,-3 2 2,-3 7 0,-3 2-18,-7 4 0,-6 3-6,-9 0 1,-5 1-60,-8-1 0,-1-2 71,19-14 0,-1 1 0,-3-1 1,-1-1-355,-1 0 1,-1 0 0,-2-1 0,-1 0 243,-2 0 1,-1-1 114,-1 2 0,-2-1 0,-1-2 0,-1 0 0,-1 2 0,0 0 0,-2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6.010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9506 3371 8816,'10'-10'330,"0"5"-399,2 2 0,3 1-48,4-1 0,3 2-28,3-2 0,1-2 1,-1 2 0,5-4-108,-2 1 0,5 1 454,-2-1 0,4-1-106,-1-2 1,2-3-6,2-1 0,3 1 78,3 2 1,1-2 13,2 0 1,0-1-60,3 4 0,2 3-230,-25 3 0,1 0 0,2 0 0,-1 0 151,1 0 1,-1 0 0,3-1 0,-1 1-25,0 1 1,1 1-1,0-2 1,1 0-236,1 1 1,0 0 0,1 1-1,0-1 220,2 2 1,1 0-1,-1-1 1,0-1-293,1 1 1,-1-1 0,0 0 0,1 1 249,1 1 0,0 0 0,-2-1 0,0-1-48,4 1 1,-1-1-1,-1-2 1,1 1 102,3 0 1,1-1-1,0 0 1,0 0 0,-1 0 0,0-1 0,2 0 0,-1-1 75,1 0 1,0 0 0,1 1 0,-1 0-297,5-2 0,0 1 1,-1 1-1,0 0 244,1 0 0,-1 1 0,2-1 0,0 0-15,-2 1 1,1-1 0,0 0 0,0 1-2,0-1 0,0 0 0,0 2 1,1 0 4,-1 0 1,-1 0 0,2 1 0,0 1-63,0-2 1,0 0 0,0 1 0,1 1 24,-1-3 0,0 1 0,2 2 1,0-1-52,-18 0 0,0 0 1,0 0-1,18 1 0,0 0 1,-2 0 1,0-1 0,-16 1 0,0-1 0,1 1-55,16-1 1,1 1-1,-1-2 1,-1-1 20,-1 3 1,-1-1 0,-2-1 0,-1 0-90,2 2 1,0-1 0,-4-1 0,0 0 144,1 1 1,0 1-1,-4-1 1,0 1 0,-2 0 1,-1 2 0,-2-1 0,0 0 20,-2 0 1,0 0 0,-1 0-1,-1 0-42,0 0 1,-2 0-225,-1-1 1,-2 2 152,1 1 0,-1 0 1,18 0-69,1 4 191,-10 0 0,6 5 0,-9 1 0,-1 4 0,0 1 0</inkml:trace>
  <inkml:trace contextRef="#ctx0" brushRef="#br0" timeOffset="1">1220 17039 7612,'0'-13'82,"0"1"0,0 0 160,0 2 1,0-2 0,0-1 49,0 2 1,0 1-11,0 0-103,0 1 1,0 3 22,0 0 1,0 3-8,0-4 227,0 1-415,4-3-57,1 0 0,4 0-92,1 3 1,-1 2 137,0 4 0,1-3-108,-1 0 0,1 0 174,3 3 0,1 0-14,5 0 0,-1 0 75,1 0 0,1 3-47,1 0 0,0 3 100,4-3 1,0 0-209,3-3 0,1 3-163,2 0 0,1 1 154,2-4 0,2 0-70,-2 0 1,2 0 160,2 0 1,-2 0-24,-2 0 0,2 3 50,-2 0 0,-1 4-73,2-1 0,2-1 183,3 2 1,2-1 28,-2 3 0,1-4 17,3-2 0,4 2-473,-1-2 1,2 3 191,-3-3 0,1 4 151,-1-1-144,1-1 30,-1 3 0,1-4-57,-1 2 1,1 1 85,0-3 0,0 0-250,3-1 0,-3-2 56,3 2 0,-2-2 123,-2-1 1,1 0 84,-1 0 1,4 0 63,0 0 0,-24 0 0,1-1-73,0-1 0,-1 1 1,2 0-1,0 1 25,2-2 1,-1 1 0,-1-1 0,1 0 51,0 0 1,1 0 0,-2 1 0,1-1-7,-1 2 0,0 0 1,0 0-1,1 0 8,0 0 0,1 0 0,-2 0 0,0 0-66,2 0 0,-1 0 0,0 0 0,-1 0-10,0 0 0,0 0 0,0 0 0,0 0-3,0 0 1,0 0 0,1 0 0,1 0-11,-1 0 0,1 0 0,-2 0 0,0 0 55,24 0 0,-2 0-14,3 0 1,-3 0-135,2 0 1,1 0 75,-25 0 1,0 0 0,-1 1-1,1-1 15,-2 2 1,1-1 0,0 0 0,0-1-30,0 2 1,-1 0-1,26 2-80,-26-3 1,1 1-1,24 2 96,-24-2 1,-1-1 0,1 0 0,0-1-7,23 3 0,-24-2 0,0 0-28,24 2 1,1-2 5,-2 3 1,0-3-31,4-1 1,-7 0 29,4 0 1,-5 0 52,5 0 0,-5 0 43,-2 0 0,1 0 149,6 0 0,-2 0-87,1 0 0,2 0 74,-1 0 0,-3 1-50,0 2 1,0-2-57,-20 0 0,-1 1 0,26-1-71,-2-1 1,-5 3 89,5 0 0,-9 0-646,3-3 1,-6 0 23,-4 0 0,-2-1-220,-4-2 1,-1 2 194,-2-2 0,-6 2-737,-3 1 1269,-5 0 0,7 0 0,-4 0 0</inkml:trace>
  <inkml:trace contextRef="#ctx0" brushRef="#br0" timeOffset="2">14385 5289 7829,'-14'-7'0,"0"2"100,1 1 0,2-2 0,-5 3 105,-1 1 1,0 1-157,-2 1 28,1 0 1,-4 3-104,0 0 39,-4 4-362,7-2 317,-8 5 30,7-1 1,-3 0 134,5 0 1,-1 5 2,0 1 0,1 3-90,-1 1 0,5 2-24,1 1 0,3 4-125,1-1 204,-1 2-36,1 5 1,1-2-135,2 4-727,1 0 874,5 3-164,0 1 39,0-1 1,1-3 139,3 0 1,4-3-178,4 3 1,5-4 97,-2 1-253,3-6 113,5 2 0,0-6 57,5 4 32,0-5 12,4 3 0,3-7 205,5-1-1346,-2-8 1134,8 6 202,-8-12-86,12 3 1,-8-4-97,5 0-78,-1 0 96,-3-4 1,3 2-43,1-5 0,-4-2-208,1-3 0,-4-5 232,3 2 4,-3-3-3,5-5 1,-3 3 211,1-5-791,-2 0 577,1-3 234,-4-4-219,-17 16 0,-1-1 1,15-21 2,-18 17 0,0 1 10,13-18-2,-14 16 0,0-2 1,9-22-103,-13 20 1,0-1 0,-1 1 0,-2 0 137,1 0 0,-1 0 0,5-24-66,-9 23 0,0 1 52,0-18-21,-2 17 1,-2 0 0,-6-10-125,-5-7 114,-7 11 20,-7 1-204,-8 9 186,-5 5 0,-10 0-1,21 10 0,-1 1-25,0 1 1,0 2 17,-3 2 1,0 0 0,-1 2 0,-1 0-4,-1 0 1,-2 0-125,0 2 1,0 0 31,-4 2 0,-1 2 0,0 2 0,1 1-337,-4 1 0,2 2-525,3 1 1,0 0 958,-5-2 0,0 2 0,5 2 0,1 2 0,-6 0 0,0 0 0,0 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6.013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14758 5084 7270,'5'4'-1064,"0"-3"1627,-2 2 1,-1-2-412,4-1 0,-2 3 28,2 0 0,0 0 44,3-3 0,1 0-17,-1 0 1,1 0 99,3 0 0,1 0-87,5 0 0,3 0-11,3 0 0,-1-1-229,1-2 0,-3 2 69,3-2 0,-1 2-298,4 1 0,-3-1 146,0-2 0,0 2-26,3-2 1,4 2 46,2 1 0,-1-3 145,1 0 0,0-1-86,4 4 1,-4-3 7,0 0 1,-7-1-77,1 1 0,-7 2-119,1-2 1,-6 1-72,-4-1 0,-5 2-76,-1-2 277,-3-3 1,-7 2-40,-5-2 1,-3-2 38,-1 2 1,-1 0-4,-5 0 0,-3 1 1,1-1 1,-4-1 144,3 3 1,-3-2-63,4 3 0,-5-3-1,1 3 0,2-3-40,1 2 0,3-2 171,0 3 1,5-1 40,1 1-23,3 2 0,4-6 142,0 4 121,3-1 112,-1 4-316,13 0 1,-3 1 56,6 3 1,0 0-67,0 2 1,2 2-180,5-2 0,0 6 126,-1 0 1,1 2-138,0-2 1,-1-1-16,1 5 1,-1-4-136,1 4 1,0-4 68,-1 4 1,0-5-64,-3 2 0,2-3 51,-5-1 0,-2-4 63,-4-1 0,-3 0 240,3-1-224,-4 0 1,-5 0 24,-6 0 1,-7 1-137,1-1 1,-7-1-212,-3 5 0,-3-4-74,-3 3 0,1 0 118,-4 3 1,1-1-110,-1 1 1,-2-2 127,2 6 0,-3 5 0,0 2 0</inkml:trace>
  <inkml:trace contextRef="#ctx0" brushRef="#br0" timeOffset="1">13994 5829 9334,'-5'4'191,"1"-2"23,4 4 1,-3-3-276,0 3 0,0-3 115,3 4 1,-1-1 25,-3 3 1,3 1 44,-2 3 0,2 1 7,1 5 0,0 1-96,0 1 0,0 3 20,0 4 0,0 4-63,0 2 1,-1 3 138,-2 0 1,1 3-468,-4 0 1,0 3 228,-4-6 0,2 2-33,2-4 0,-1 0 10,4-1 1,-1-3-87,4-6 1,0 1-2,0-5 1,0 1-26,0-3 1,-1-4-12,-2 1 0,2-5-87,-2 2 383,-2-3 0,0-4 35,-5 0 1,1-4-60,0 1 0,0-3-30,-1-3 1,1-2-31,0-4 0,-2-1 10,-1-3 0,2-1 30,-3-5 1,-1-1 133,-2-1 0,2 0-43,-2-4 0,4 1 21,-4-1 1,4 3-67,-4 3 0,5-3 162,-2 1 1,4 0 20,3 5 0,-1 0-96,4 3 0,-1-2-38,4 3 1,0-1 3,0 4 0,4 3 153,-1-1-56,4 5 62,-2-6 1,4 8-82,1 0 1,-1 7-61,0 6 1,1 4-57,-1 2 1,0 0-107,1 2 1,-1 3 103,0 1 1,1 1-15,-1-1 0,0 0-145,0-3 0,4 4 86,-1-1 0,0-2-177,-6-2 0,2 2 41,-2-1 0,0 0 122,0-4 0,0-3 20,3-3 0,-3-2-6,1 0 13,-1-1 0,3-1 13,0-1 0,1-4 120,-1-6 0,0-4-76,1-5 1,-1-7 103,0-6 0,4-1-59,-1-2 1,2-4-30,-2-3 1,1-4-340,3-1 0,1 0-49,-5 6 1,1-1 315,0 4 0,-2-1 0,3 3 0,-2 1 0,-1 4 0,2 4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7T04:17:16.015"/>
    </inkml:context>
    <inkml:brush xml:id="br0">
      <inkml:brushProperty name="width" value="0.09086" units="cm"/>
      <inkml:brushProperty name="height" value="0.09086" units="cm"/>
      <inkml:brushProperty name="color" value="#FF0000"/>
    </inkml:brush>
  </inkml:definitions>
  <inkml:trace contextRef="#ctx0" brushRef="#br0">15912 5363 7802,'-5'4'-173,"1"-3"-23,0 3 0,2-1 847,-4 1-360,3-1 0,-5 0 0,2 0 1,-2 3-75,-2-3 1,1 3 2,0-2 0,-1 2-96,1-3 0,-3 3-126,-1-3 0,-2 4-37,2 0 0,-3-2 70,0 1 0,-1 0-86,-2 3 0,0 2 67,1 1 1,-1 3-88,1 3 0,-1 2 48,0 2 1,2 2-21,1 3 0,3 1-28,3 0 1,5 3-175,2 0 0,2 0 100,1-3 1,4-1-115,3-2 0,5-2 182,3-5 1,0 1-15,0 0 1,1-4 88,3 1 1,-1-2-101,1 2 1,-2 1 206,-1-1 1,2 0-22,-3 0 1,6 0 83,0-3 1,5 1-50,-1-4 0,3 0 114,3-7 1,2 0-78,4-3 1,2-5-280,1-4 1,-2-2 141,3-4 1,-3-4 66,-1-2 1,-1-5-153,-1 1 1,-4-6 59,-7-3 0,-1 1 24,-4-2 0,-2-3 129,-1-5 0,-3 0-113,-3 0 0,-5 1-130,-2-4 0,-2 1 132,-1-4 0,-8-2-147,-5 1 1,-4 1 94,-5 2 0,-6 8-455,-6 2 0,-3 10 383,-4 2 1,-4 5 94,-5 5 0,23 8 0,0 0-11,1 2 0,0 1 0,-25-1-5,1 2 0,3 3 26,0 3 1,1 3-35,-1 6 0,2 4-653,1 6 674,3 1 0,0 6 0,1 2 0,1 4 0,0 1 0</inkml:trace>
  <inkml:trace contextRef="#ctx0" brushRef="#br0" timeOffset="1">14571 6536 7893,'-6'-5'-262,"0"2"0,3 2 557,-3 1 0,0 0-33,-4 0 0,3 0 19,-2 0 1,1 4-98,-4 2 0,-2 4-6,-2 2 1,-2 2-14,0 5 0,-1 1 54,1 1 1,-4 4-97,0 6 0,-3 1-95,4 3 1,-1 1-263,3-2 0,2 0 174,1 3 1,0-2-163,3 6 0,2-1 106,5-3 1,-2 6-78,5-6 1,0-1-41,3-2 1,3-4-94,0 1 0,9-6 210,0-3 0,6-3 205,3-4 0,2-2 0,2-7 0,7-2-101,2-4 1,3-2 183,7-4 1,-1-5 39,4-7 1,-2-5-329,-1-2 0,-22 10 1,0-1 164,-1-1 1,-1 0 0,0-1 0,0-1-81,-1-1 1,-1-1-1,15-18 12,-17 18 0,-1-1 1,13-22-49,-3-2 1,-3 3-168,-7 3 1,-4 1 247,-5 2 1,-4 0-40,1 0 0,-7 1 13,-5 1 1,-6 2 15,-6 2 0,-1 5 0,-6-2 0,-2 8-180,-7 1 1,-2 6 76,-1 6 1,-1 4 42,-3 6 0,0 4-182,3 5 0,-3 4 113,0 5 1,4 3-361,3 4 485,0 0 0,6 4 0,-3 0 0,3-2 0,0-3 0</inkml:trace>
</inkml:ink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tiff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tiff>
</file>

<file path=ppt/media/image5.png>
</file>

<file path=ppt/media/image6.png>
</file>

<file path=ppt/media/image7.png>
</file>

<file path=ppt/media/image8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2E795F-54FE-3048-8F5A-2E1A50C8D3D2}" type="datetimeFigureOut">
              <a:rPr lang="en-US" smtClean="0"/>
              <a:t>5/16/21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AEC4D-13CF-2E46-AF9C-DAE52DC1B1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03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Mean and diagonal covariance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AEC4D-13CF-2E46-AF9C-DAE52DC1B19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154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Mean and diagonal covariance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AEC4D-13CF-2E46-AF9C-DAE52DC1B19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280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82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57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48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56427"/>
            <a:ext cx="8333509" cy="3651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27364"/>
            <a:ext cx="8229600" cy="53987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73511"/>
            <a:ext cx="2133600" cy="365125"/>
          </a:xfrm>
        </p:spPr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73511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73511"/>
            <a:ext cx="2133600" cy="365125"/>
          </a:xfrm>
        </p:spPr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cover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66" b="45457"/>
          <a:stretch/>
        </p:blipFill>
        <p:spPr>
          <a:xfrm>
            <a:off x="0" y="6448148"/>
            <a:ext cx="9144000" cy="44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783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844AD8-CA37-8049-AA9F-DDB8F62A962D}"/>
              </a:ext>
            </a:extLst>
          </p:cNvPr>
          <p:cNvSpPr txBox="1"/>
          <p:nvPr userDrawn="1"/>
        </p:nvSpPr>
        <p:spPr>
          <a:xfrm>
            <a:off x="4731056" y="6396193"/>
            <a:ext cx="4360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baseline="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Practical Introduction to NN</a:t>
            </a:r>
            <a:endParaRPr lang="en-US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499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59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08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92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487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510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29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F2A6E-6018-6A40-9EC4-7EB77662BCFD}" type="datetimeFigureOut">
              <a:rPr lang="en-US" smtClean="0"/>
              <a:t>5/16/21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90E3D-00F0-BC48-B607-F8976548BE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02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customXml" Target="../ink/ink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../media/image26.png"/><Relationship Id="rId4" Type="http://schemas.openxmlformats.org/officeDocument/2006/relationships/image" Target="NUL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5.png"/><Relationship Id="rId4" Type="http://schemas.openxmlformats.org/officeDocument/2006/relationships/image" Target="../media/image29.png"/><Relationship Id="rId9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to Deep Learning </a:t>
            </a:r>
            <a:br>
              <a:rPr lang="en-US" dirty="0"/>
            </a:br>
            <a:r>
              <a:rPr lang="en-US" dirty="0"/>
              <a:t>Applications and Theory </a:t>
            </a:r>
          </a:p>
        </p:txBody>
      </p:sp>
      <p:pic>
        <p:nvPicPr>
          <p:cNvPr id="7" name="Picture 6" descr="cov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946" y="1629332"/>
            <a:ext cx="5657495" cy="4175231"/>
          </a:xfrm>
          <a:prstGeom prst="rect">
            <a:avLst/>
          </a:prstGeom>
        </p:spPr>
      </p:pic>
      <p:sp>
        <p:nvSpPr>
          <p:cNvPr id="8" name="Title 5"/>
          <p:cNvSpPr txBox="1">
            <a:spLocks/>
          </p:cNvSpPr>
          <p:nvPr/>
        </p:nvSpPr>
        <p:spPr>
          <a:xfrm>
            <a:off x="11280" y="5754666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ECE 596 / AMATH 563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E91B4C2-BDAC-2246-B456-A30358CF3E29}"/>
              </a:ext>
            </a:extLst>
          </p:cNvPr>
          <p:cNvSpPr txBox="1"/>
          <p:nvPr/>
        </p:nvSpPr>
        <p:spPr>
          <a:xfrm>
            <a:off x="3225432" y="2993672"/>
            <a:ext cx="29432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Week 8</a:t>
            </a:r>
          </a:p>
          <a:p>
            <a:pPr algn="ctr"/>
            <a:r>
              <a:rPr lang="en-US" sz="4400" dirty="0">
                <a:solidFill>
                  <a:schemeClr val="bg1"/>
                </a:solidFill>
              </a:rPr>
              <a:t>Lecture 22   </a:t>
            </a:r>
          </a:p>
        </p:txBody>
      </p:sp>
    </p:spTree>
    <p:extLst>
      <p:ext uri="{BB962C8B-B14F-4D97-AF65-F5344CB8AC3E}">
        <p14:creationId xmlns:p14="http://schemas.microsoft.com/office/powerpoint/2010/main" val="3609978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C918A-BB10-1341-884C-1D0BE57FB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RNN Language Model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315385" y="1303378"/>
            <a:ext cx="5696417" cy="2448996"/>
            <a:chOff x="315385" y="1303378"/>
            <a:chExt cx="5696417" cy="244899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16FA4B0-A75E-AD44-A06F-D6FCFC571AC7}"/>
                </a:ext>
              </a:extLst>
            </p:cNvPr>
            <p:cNvGrpSpPr/>
            <p:nvPr/>
          </p:nvGrpSpPr>
          <p:grpSpPr>
            <a:xfrm>
              <a:off x="315385" y="1303378"/>
              <a:ext cx="5696417" cy="2448996"/>
              <a:chOff x="315385" y="1671678"/>
              <a:chExt cx="5696417" cy="2448996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31073476-5BE4-7042-A980-D59740807E23}"/>
                  </a:ext>
                </a:extLst>
              </p:cNvPr>
              <p:cNvGrpSpPr/>
              <p:nvPr/>
            </p:nvGrpSpPr>
            <p:grpSpPr>
              <a:xfrm>
                <a:off x="315385" y="1671678"/>
                <a:ext cx="5696417" cy="2117962"/>
                <a:chOff x="315385" y="1671678"/>
                <a:chExt cx="5696417" cy="2117962"/>
              </a:xfrm>
            </p:grpSpPr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A5B77856-8FD0-6E49-8338-4BCD841D3C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80578" y="2742684"/>
                  <a:ext cx="250353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F62B06E1-599C-B04C-AAB1-B10E3FEE9AB3}"/>
                    </a:ext>
                  </a:extLst>
                </p:cNvPr>
                <p:cNvGrpSpPr/>
                <p:nvPr/>
              </p:nvGrpSpPr>
              <p:grpSpPr>
                <a:xfrm>
                  <a:off x="2868937" y="1671678"/>
                  <a:ext cx="818741" cy="1326594"/>
                  <a:chOff x="958582" y="1264206"/>
                  <a:chExt cx="818741" cy="1326594"/>
                </a:xfrm>
              </p:grpSpPr>
              <p:sp>
                <p:nvSpPr>
                  <p:cNvPr id="47" name="Rectangle 46">
                    <a:extLst>
                      <a:ext uri="{FF2B5EF4-FFF2-40B4-BE49-F238E27FC236}">
                        <a16:creationId xmlns:a16="http://schemas.microsoft.com/office/drawing/2014/main" id="{6C32E6B7-E633-D64D-930F-2D5AD81040E5}"/>
                      </a:ext>
                    </a:extLst>
                  </p:cNvPr>
                  <p:cNvSpPr/>
                  <p:nvPr/>
                </p:nvSpPr>
                <p:spPr>
                  <a:xfrm>
                    <a:off x="1092200" y="2082800"/>
                    <a:ext cx="444500" cy="508000"/>
                  </a:xfrm>
                  <a:prstGeom prst="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50" name="Rectangle 49">
                    <a:extLst>
                      <a:ext uri="{FF2B5EF4-FFF2-40B4-BE49-F238E27FC236}">
                        <a16:creationId xmlns:a16="http://schemas.microsoft.com/office/drawing/2014/main" id="{4CC81C61-7A46-6D4C-BAA9-24338D480DBA}"/>
                      </a:ext>
                    </a:extLst>
                  </p:cNvPr>
                  <p:cNvSpPr/>
                  <p:nvPr/>
                </p:nvSpPr>
                <p:spPr>
                  <a:xfrm>
                    <a:off x="958582" y="1264206"/>
                    <a:ext cx="818741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b="1" baseline="30000" dirty="0"/>
                      <a:t>&lt;1&gt; </a:t>
                    </a:r>
                    <a:r>
                      <a:rPr lang="en-US" b="1" dirty="0"/>
                      <a:t>= P</a:t>
                    </a:r>
                    <a:r>
                      <a:rPr lang="en-US" b="1" baseline="-25000" dirty="0"/>
                      <a:t>1</a:t>
                    </a:r>
                  </a:p>
                </p:txBody>
              </p:sp>
              <p:cxnSp>
                <p:nvCxnSpPr>
                  <p:cNvPr id="51" name="Straight Arrow Connector 50">
                    <a:extLst>
                      <a:ext uri="{FF2B5EF4-FFF2-40B4-BE49-F238E27FC236}">
                        <a16:creationId xmlns:a16="http://schemas.microsoft.com/office/drawing/2014/main" id="{112C1353-0033-6344-9015-5BF447089D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17153" y="1657906"/>
                    <a:ext cx="0" cy="35560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id="{DBDF5145-5956-824F-9710-A9B2AA333D6E}"/>
                    </a:ext>
                  </a:extLst>
                </p:cNvPr>
                <p:cNvGrpSpPr/>
                <p:nvPr/>
              </p:nvGrpSpPr>
              <p:grpSpPr>
                <a:xfrm>
                  <a:off x="4099536" y="1671758"/>
                  <a:ext cx="483727" cy="1326594"/>
                  <a:chOff x="1092200" y="1264206"/>
                  <a:chExt cx="483727" cy="1326594"/>
                </a:xfrm>
              </p:grpSpPr>
              <p:sp>
                <p:nvSpPr>
                  <p:cNvPr id="44" name="Rectangle 43">
                    <a:extLst>
                      <a:ext uri="{FF2B5EF4-FFF2-40B4-BE49-F238E27FC236}">
                        <a16:creationId xmlns:a16="http://schemas.microsoft.com/office/drawing/2014/main" id="{135BE7E6-E579-B94F-BCD7-0BF575ED0D4D}"/>
                      </a:ext>
                    </a:extLst>
                  </p:cNvPr>
                  <p:cNvSpPr/>
                  <p:nvPr/>
                </p:nvSpPr>
                <p:spPr>
                  <a:xfrm>
                    <a:off x="1092200" y="2082800"/>
                    <a:ext cx="444500" cy="508000"/>
                  </a:xfrm>
                  <a:prstGeom prst="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AFA8FBFD-D833-504F-8693-7DFFFE566DDE}"/>
                      </a:ext>
                    </a:extLst>
                  </p:cNvPr>
                  <p:cNvSpPr/>
                  <p:nvPr/>
                </p:nvSpPr>
                <p:spPr>
                  <a:xfrm>
                    <a:off x="1159978" y="1264206"/>
                    <a:ext cx="415949" cy="276999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b="1" baseline="30000" dirty="0"/>
                      <a:t>&lt;2&gt;</a:t>
                    </a:r>
                    <a:endParaRPr lang="en-US" b="1" dirty="0"/>
                  </a:p>
                </p:txBody>
              </p:sp>
              <p:cxnSp>
                <p:nvCxnSpPr>
                  <p:cNvPr id="46" name="Straight Arrow Connector 45">
                    <a:extLst>
                      <a:ext uri="{FF2B5EF4-FFF2-40B4-BE49-F238E27FC236}">
                        <a16:creationId xmlns:a16="http://schemas.microsoft.com/office/drawing/2014/main" id="{48CCBF7B-E666-3E43-B0EC-4046C011FC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04453" y="1645206"/>
                    <a:ext cx="0" cy="35560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CE7903E2-E2B7-D442-B288-288700713660}"/>
                    </a:ext>
                  </a:extLst>
                </p:cNvPr>
                <p:cNvGrpSpPr/>
                <p:nvPr/>
              </p:nvGrpSpPr>
              <p:grpSpPr>
                <a:xfrm>
                  <a:off x="5377331" y="1705253"/>
                  <a:ext cx="611390" cy="1326594"/>
                  <a:chOff x="1062259" y="1264206"/>
                  <a:chExt cx="611390" cy="1326594"/>
                </a:xfrm>
              </p:grpSpPr>
              <p:sp>
                <p:nvSpPr>
                  <p:cNvPr id="41" name="Rectangle 40">
                    <a:extLst>
                      <a:ext uri="{FF2B5EF4-FFF2-40B4-BE49-F238E27FC236}">
                        <a16:creationId xmlns:a16="http://schemas.microsoft.com/office/drawing/2014/main" id="{E6E77949-2C88-2E4B-982B-D4D39B520762}"/>
                      </a:ext>
                    </a:extLst>
                  </p:cNvPr>
                  <p:cNvSpPr/>
                  <p:nvPr/>
                </p:nvSpPr>
                <p:spPr>
                  <a:xfrm>
                    <a:off x="1092200" y="2082800"/>
                    <a:ext cx="444500" cy="508000"/>
                  </a:xfrm>
                  <a:prstGeom prst="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85C332C0-B3D3-AC47-82A8-DB6DE28C4C0A}"/>
                      </a:ext>
                    </a:extLst>
                  </p:cNvPr>
                  <p:cNvSpPr/>
                  <p:nvPr/>
                </p:nvSpPr>
                <p:spPr>
                  <a:xfrm>
                    <a:off x="1062259" y="1264206"/>
                    <a:ext cx="611390" cy="276999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b="1" baseline="30000" dirty="0"/>
                      <a:t>&lt;END&gt;</a:t>
                    </a:r>
                    <a:endParaRPr lang="en-US" b="1" dirty="0"/>
                  </a:p>
                </p:txBody>
              </p:sp>
              <p:cxnSp>
                <p:nvCxnSpPr>
                  <p:cNvPr id="43" name="Straight Arrow Connector 42">
                    <a:extLst>
                      <a:ext uri="{FF2B5EF4-FFF2-40B4-BE49-F238E27FC236}">
                        <a16:creationId xmlns:a16="http://schemas.microsoft.com/office/drawing/2014/main" id="{269ADBB2-B9D0-684C-A6AE-CA3637EEFC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29853" y="1632506"/>
                    <a:ext cx="0" cy="35560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5E44B6C2-5AF0-C544-9A18-679F96F5B9E6}"/>
                    </a:ext>
                  </a:extLst>
                </p:cNvPr>
                <p:cNvSpPr/>
                <p:nvPr/>
              </p:nvSpPr>
              <p:spPr>
                <a:xfrm>
                  <a:off x="4660182" y="2534961"/>
                  <a:ext cx="34336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  <p:cxnSp>
              <p:nvCxnSpPr>
                <p:cNvPr id="39" name="Straight Arrow Connector 38">
                  <a:extLst>
                    <a:ext uri="{FF2B5EF4-FFF2-40B4-BE49-F238E27FC236}">
                      <a16:creationId xmlns:a16="http://schemas.microsoft.com/office/drawing/2014/main" id="{8720C831-7289-2944-BC7A-768DEC65A9C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58683" y="2735025"/>
                  <a:ext cx="250353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Arrow Connector 39">
                  <a:extLst>
                    <a:ext uri="{FF2B5EF4-FFF2-40B4-BE49-F238E27FC236}">
                      <a16:creationId xmlns:a16="http://schemas.microsoft.com/office/drawing/2014/main" id="{5213924C-C5D6-C049-99C6-188D59D0FE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56919" y="2757727"/>
                  <a:ext cx="250353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E3FEB123-EABF-DC4E-9CC8-EFC456211F9A}"/>
                    </a:ext>
                  </a:extLst>
                </p:cNvPr>
                <p:cNvSpPr/>
                <p:nvPr/>
              </p:nvSpPr>
              <p:spPr>
                <a:xfrm>
                  <a:off x="2434349" y="2324100"/>
                  <a:ext cx="53091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/>
                    <a:t>a</a:t>
                  </a:r>
                  <a:r>
                    <a:rPr lang="en-US" b="1" baseline="30000" dirty="0"/>
                    <a:t>&lt;0&gt;</a:t>
                  </a:r>
                  <a:endParaRPr lang="en-US" b="1" dirty="0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F151A0B6-C001-104D-86F5-8DB7E7F4E6B1}"/>
                    </a:ext>
                  </a:extLst>
                </p:cNvPr>
                <p:cNvSpPr/>
                <p:nvPr/>
              </p:nvSpPr>
              <p:spPr>
                <a:xfrm>
                  <a:off x="4133469" y="3409514"/>
                  <a:ext cx="52610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/>
                    <a:t>y</a:t>
                  </a:r>
                  <a:r>
                    <a:rPr lang="en-US" b="1" baseline="30000" dirty="0"/>
                    <a:t>&lt;1&gt;</a:t>
                  </a:r>
                  <a:endParaRPr lang="en-US" b="1" dirty="0"/>
                </a:p>
              </p:txBody>
            </p: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A8CA03BD-2B89-684C-998C-C3D59F2621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317602" y="3092014"/>
                  <a:ext cx="0" cy="35560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47CCDB7C-876F-B443-A993-D299057C9F0F}"/>
                    </a:ext>
                  </a:extLst>
                </p:cNvPr>
                <p:cNvSpPr/>
                <p:nvPr/>
              </p:nvSpPr>
              <p:spPr>
                <a:xfrm>
                  <a:off x="5419973" y="3409514"/>
                  <a:ext cx="591829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/>
                    <a:t>y</a:t>
                  </a:r>
                  <a:r>
                    <a:rPr lang="en-US" b="1" baseline="30000" dirty="0"/>
                    <a:t>&lt;Ty&gt;</a:t>
                  </a:r>
                  <a:endParaRPr lang="en-US" b="1" dirty="0"/>
                </a:p>
              </p:txBody>
            </p:sp>
            <p:cxnSp>
              <p:nvCxnSpPr>
                <p:cNvPr id="33" name="Straight Arrow Connector 32">
                  <a:extLst>
                    <a:ext uri="{FF2B5EF4-FFF2-40B4-BE49-F238E27FC236}">
                      <a16:creationId xmlns:a16="http://schemas.microsoft.com/office/drawing/2014/main" id="{3FB8CE6E-F509-3B4A-B78A-04E8658DA0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636967" y="3092014"/>
                  <a:ext cx="0" cy="35560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959D62BA-678B-E749-99D1-376DFF5AD04F}"/>
                    </a:ext>
                  </a:extLst>
                </p:cNvPr>
                <p:cNvSpPr/>
                <p:nvPr/>
              </p:nvSpPr>
              <p:spPr>
                <a:xfrm>
                  <a:off x="3050559" y="3420308"/>
                  <a:ext cx="52610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/>
                    <a:t>x</a:t>
                  </a:r>
                  <a:r>
                    <a:rPr lang="en-US" b="1" baseline="30000" dirty="0"/>
                    <a:t>&lt;1&gt;</a:t>
                  </a:r>
                  <a:endParaRPr lang="en-US" b="1" dirty="0"/>
                </a:p>
              </p:txBody>
            </p:sp>
            <p:cxnSp>
              <p:nvCxnSpPr>
                <p:cNvPr id="49" name="Straight Arrow Connector 48">
                  <a:extLst>
                    <a:ext uri="{FF2B5EF4-FFF2-40B4-BE49-F238E27FC236}">
                      <a16:creationId xmlns:a16="http://schemas.microsoft.com/office/drawing/2014/main" id="{77FA5FA2-ACB9-0C46-888B-79C2D7FC711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34692" y="3102808"/>
                  <a:ext cx="0" cy="35560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F430483D-9FC4-5E4A-AD18-BF4D9ED7DDC5}"/>
                    </a:ext>
                  </a:extLst>
                </p:cNvPr>
                <p:cNvSpPr txBox="1"/>
                <p:nvPr/>
              </p:nvSpPr>
              <p:spPr>
                <a:xfrm>
                  <a:off x="315385" y="2478644"/>
                  <a:ext cx="1255728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Training:</a:t>
                  </a:r>
                </a:p>
              </p:txBody>
            </p:sp>
          </p:grp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2C788DE-CB36-A549-A440-9B6001C1CE3D}"/>
                  </a:ext>
                </a:extLst>
              </p:cNvPr>
              <p:cNvSpPr/>
              <p:nvPr/>
            </p:nvSpPr>
            <p:spPr>
              <a:xfrm>
                <a:off x="3994224" y="3751342"/>
                <a:ext cx="19792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SpaceX     ...    Mars</a:t>
                </a:r>
              </a:p>
            </p:txBody>
          </p:sp>
        </p:grpSp>
        <p:pic>
          <p:nvPicPr>
            <p:cNvPr id="7" name="Picture 6" descr="hat_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72492" y="1312366"/>
              <a:ext cx="228600" cy="419100"/>
            </a:xfrm>
            <a:prstGeom prst="rect">
              <a:avLst/>
            </a:prstGeom>
          </p:spPr>
        </p:pic>
        <p:pic>
          <p:nvPicPr>
            <p:cNvPr id="60" name="Picture 59" descr="hat_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5236" y="1312366"/>
              <a:ext cx="228600" cy="419100"/>
            </a:xfrm>
            <a:prstGeom prst="rect">
              <a:avLst/>
            </a:prstGeom>
          </p:spPr>
        </p:pic>
        <p:pic>
          <p:nvPicPr>
            <p:cNvPr id="61" name="Picture 60" descr="hat_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7012" y="1314358"/>
              <a:ext cx="228600" cy="419100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315385" y="3998754"/>
            <a:ext cx="6206736" cy="2167650"/>
            <a:chOff x="315385" y="3998754"/>
            <a:chExt cx="6206736" cy="216765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EBFCB85-5ABE-7A46-AF54-392976D8AD00}"/>
                </a:ext>
              </a:extLst>
            </p:cNvPr>
            <p:cNvGrpSpPr/>
            <p:nvPr/>
          </p:nvGrpSpPr>
          <p:grpSpPr>
            <a:xfrm>
              <a:off x="315385" y="4048442"/>
              <a:ext cx="6206736" cy="2117962"/>
              <a:chOff x="315385" y="4048442"/>
              <a:chExt cx="6206736" cy="2117962"/>
            </a:xfrm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02213A44-5F71-2342-8692-1B7F5E259DE1}"/>
                  </a:ext>
                </a:extLst>
              </p:cNvPr>
              <p:cNvGrpSpPr/>
              <p:nvPr/>
            </p:nvGrpSpPr>
            <p:grpSpPr>
              <a:xfrm>
                <a:off x="315385" y="4048442"/>
                <a:ext cx="6206736" cy="2117962"/>
                <a:chOff x="315385" y="1671678"/>
                <a:chExt cx="6206736" cy="2117962"/>
              </a:xfrm>
            </p:grpSpPr>
            <p:cxnSp>
              <p:nvCxnSpPr>
                <p:cNvPr id="83" name="Straight Arrow Connector 82">
                  <a:extLst>
                    <a:ext uri="{FF2B5EF4-FFF2-40B4-BE49-F238E27FC236}">
                      <a16:creationId xmlns:a16="http://schemas.microsoft.com/office/drawing/2014/main" id="{D5DA62A2-6988-3144-A395-3D5B7D1C36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80578" y="2742684"/>
                  <a:ext cx="250353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E539691E-024E-004C-B71D-AB53531D42A2}"/>
                    </a:ext>
                  </a:extLst>
                </p:cNvPr>
                <p:cNvGrpSpPr/>
                <p:nvPr/>
              </p:nvGrpSpPr>
              <p:grpSpPr>
                <a:xfrm>
                  <a:off x="3002555" y="1671678"/>
                  <a:ext cx="483727" cy="1326594"/>
                  <a:chOff x="1092200" y="1264206"/>
                  <a:chExt cx="483727" cy="1326594"/>
                </a:xfrm>
              </p:grpSpPr>
              <p:sp>
                <p:nvSpPr>
                  <p:cNvPr id="104" name="Rectangle 103">
                    <a:extLst>
                      <a:ext uri="{FF2B5EF4-FFF2-40B4-BE49-F238E27FC236}">
                        <a16:creationId xmlns:a16="http://schemas.microsoft.com/office/drawing/2014/main" id="{6BBFF626-3C62-AA49-9B86-5E1619DB2490}"/>
                      </a:ext>
                    </a:extLst>
                  </p:cNvPr>
                  <p:cNvSpPr/>
                  <p:nvPr/>
                </p:nvSpPr>
                <p:spPr>
                  <a:xfrm>
                    <a:off x="1092200" y="2082800"/>
                    <a:ext cx="444500" cy="508000"/>
                  </a:xfrm>
                  <a:prstGeom prst="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5" name="Rectangle 104">
                    <a:extLst>
                      <a:ext uri="{FF2B5EF4-FFF2-40B4-BE49-F238E27FC236}">
                        <a16:creationId xmlns:a16="http://schemas.microsoft.com/office/drawing/2014/main" id="{253B5EF1-565C-A24B-8704-D488441CF2AA}"/>
                      </a:ext>
                    </a:extLst>
                  </p:cNvPr>
                  <p:cNvSpPr/>
                  <p:nvPr/>
                </p:nvSpPr>
                <p:spPr>
                  <a:xfrm>
                    <a:off x="1159978" y="1264206"/>
                    <a:ext cx="415949" cy="276999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b="1" baseline="30000" dirty="0"/>
                      <a:t>&lt;1&gt; </a:t>
                    </a:r>
                    <a:endParaRPr lang="en-US" b="1" baseline="-25000" dirty="0"/>
                  </a:p>
                </p:txBody>
              </p:sp>
              <p:cxnSp>
                <p:nvCxnSpPr>
                  <p:cNvPr id="106" name="Straight Arrow Connector 105">
                    <a:extLst>
                      <a:ext uri="{FF2B5EF4-FFF2-40B4-BE49-F238E27FC236}">
                        <a16:creationId xmlns:a16="http://schemas.microsoft.com/office/drawing/2014/main" id="{C5930537-01FC-E049-B68C-985E519F034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17153" y="1657906"/>
                    <a:ext cx="0" cy="35560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37EEB588-2D16-4A4B-B18E-89AE73968C19}"/>
                    </a:ext>
                  </a:extLst>
                </p:cNvPr>
                <p:cNvGrpSpPr/>
                <p:nvPr/>
              </p:nvGrpSpPr>
              <p:grpSpPr>
                <a:xfrm>
                  <a:off x="4099536" y="1671758"/>
                  <a:ext cx="483727" cy="1326594"/>
                  <a:chOff x="1092200" y="1264206"/>
                  <a:chExt cx="483727" cy="1326594"/>
                </a:xfrm>
              </p:grpSpPr>
              <p:sp>
                <p:nvSpPr>
                  <p:cNvPr id="101" name="Rectangle 100">
                    <a:extLst>
                      <a:ext uri="{FF2B5EF4-FFF2-40B4-BE49-F238E27FC236}">
                        <a16:creationId xmlns:a16="http://schemas.microsoft.com/office/drawing/2014/main" id="{BEF11292-3638-C049-8647-3F38BA879EB1}"/>
                      </a:ext>
                    </a:extLst>
                  </p:cNvPr>
                  <p:cNvSpPr/>
                  <p:nvPr/>
                </p:nvSpPr>
                <p:spPr>
                  <a:xfrm>
                    <a:off x="1092200" y="2082800"/>
                    <a:ext cx="444500" cy="508000"/>
                  </a:xfrm>
                  <a:prstGeom prst="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2" name="Rectangle 101">
                    <a:extLst>
                      <a:ext uri="{FF2B5EF4-FFF2-40B4-BE49-F238E27FC236}">
                        <a16:creationId xmlns:a16="http://schemas.microsoft.com/office/drawing/2014/main" id="{1F97B33C-923E-A048-A3D3-3F34691C1C3B}"/>
                      </a:ext>
                    </a:extLst>
                  </p:cNvPr>
                  <p:cNvSpPr/>
                  <p:nvPr/>
                </p:nvSpPr>
                <p:spPr>
                  <a:xfrm>
                    <a:off x="1159978" y="1264206"/>
                    <a:ext cx="415949" cy="276999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b="1" baseline="30000" dirty="0"/>
                      <a:t>&lt;2&gt;</a:t>
                    </a:r>
                    <a:endParaRPr lang="en-US" b="1" dirty="0"/>
                  </a:p>
                </p:txBody>
              </p:sp>
              <p:cxnSp>
                <p:nvCxnSpPr>
                  <p:cNvPr id="103" name="Straight Arrow Connector 102">
                    <a:extLst>
                      <a:ext uri="{FF2B5EF4-FFF2-40B4-BE49-F238E27FC236}">
                        <a16:creationId xmlns:a16="http://schemas.microsoft.com/office/drawing/2014/main" id="{336F0291-77E1-4F40-BB95-296A735D32C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304453" y="1645206"/>
                    <a:ext cx="0" cy="35560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AC475415-8ED4-794A-B18E-2A3F03D10C25}"/>
                    </a:ext>
                  </a:extLst>
                </p:cNvPr>
                <p:cNvGrpSpPr/>
                <p:nvPr/>
              </p:nvGrpSpPr>
              <p:grpSpPr>
                <a:xfrm>
                  <a:off x="5910731" y="1705253"/>
                  <a:ext cx="611390" cy="1326594"/>
                  <a:chOff x="1595659" y="1264206"/>
                  <a:chExt cx="611390" cy="1326594"/>
                </a:xfrm>
              </p:grpSpPr>
              <p:sp>
                <p:nvSpPr>
                  <p:cNvPr id="98" name="Rectangle 97">
                    <a:extLst>
                      <a:ext uri="{FF2B5EF4-FFF2-40B4-BE49-F238E27FC236}">
                        <a16:creationId xmlns:a16="http://schemas.microsoft.com/office/drawing/2014/main" id="{730C8E14-F82E-6946-A1A6-3814874CCD99}"/>
                      </a:ext>
                    </a:extLst>
                  </p:cNvPr>
                  <p:cNvSpPr/>
                  <p:nvPr/>
                </p:nvSpPr>
                <p:spPr>
                  <a:xfrm>
                    <a:off x="1625600" y="2082800"/>
                    <a:ext cx="444500" cy="508000"/>
                  </a:xfrm>
                  <a:prstGeom prst="rect">
                    <a:avLst/>
                  </a:prstGeom>
                </p:spPr>
                <p:style>
                  <a:lnRef idx="2">
                    <a:schemeClr val="dk1"/>
                  </a:lnRef>
                  <a:fillRef idx="1">
                    <a:schemeClr val="lt1"/>
                  </a:fillRef>
                  <a:effectRef idx="0">
                    <a:schemeClr val="dk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9" name="Rectangle 98">
                    <a:extLst>
                      <a:ext uri="{FF2B5EF4-FFF2-40B4-BE49-F238E27FC236}">
                        <a16:creationId xmlns:a16="http://schemas.microsoft.com/office/drawing/2014/main" id="{E1F31582-2C0D-2945-9CED-53A1CA7877C3}"/>
                      </a:ext>
                    </a:extLst>
                  </p:cNvPr>
                  <p:cNvSpPr/>
                  <p:nvPr/>
                </p:nvSpPr>
                <p:spPr>
                  <a:xfrm>
                    <a:off x="1595659" y="1264206"/>
                    <a:ext cx="611390" cy="276999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 algn="ctr"/>
                    <a:r>
                      <a:rPr lang="en-US" b="1" baseline="30000" dirty="0"/>
                      <a:t>&lt;END&gt;</a:t>
                    </a:r>
                    <a:endParaRPr lang="en-US" b="1" dirty="0"/>
                  </a:p>
                </p:txBody>
              </p:sp>
              <p:cxnSp>
                <p:nvCxnSpPr>
                  <p:cNvPr id="100" name="Straight Arrow Connector 99">
                    <a:extLst>
                      <a:ext uri="{FF2B5EF4-FFF2-40B4-BE49-F238E27FC236}">
                        <a16:creationId xmlns:a16="http://schemas.microsoft.com/office/drawing/2014/main" id="{FBD4A1DF-0511-754C-9772-505342E1CA9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863253" y="1632506"/>
                    <a:ext cx="0" cy="35560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2">
                    <a:schemeClr val="dk1"/>
                  </a:lnRef>
                  <a:fillRef idx="0">
                    <a:schemeClr val="dk1"/>
                  </a:fillRef>
                  <a:effectRef idx="1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7C3EC376-82BE-B04F-B09E-197D58D85EEB}"/>
                    </a:ext>
                  </a:extLst>
                </p:cNvPr>
                <p:cNvSpPr/>
                <p:nvPr/>
              </p:nvSpPr>
              <p:spPr>
                <a:xfrm>
                  <a:off x="4787182" y="2534961"/>
                  <a:ext cx="34336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dirty="0"/>
                    <a:t>…</a:t>
                  </a:r>
                </a:p>
              </p:txBody>
            </p:sp>
            <p:cxnSp>
              <p:nvCxnSpPr>
                <p:cNvPr id="88" name="Straight Arrow Connector 87">
                  <a:extLst>
                    <a:ext uri="{FF2B5EF4-FFF2-40B4-BE49-F238E27FC236}">
                      <a16:creationId xmlns:a16="http://schemas.microsoft.com/office/drawing/2014/main" id="{241925B3-4DB2-564A-9C5D-D826CB8ADA4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658683" y="2735025"/>
                  <a:ext cx="250353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Arrow Connector 88">
                  <a:extLst>
                    <a:ext uri="{FF2B5EF4-FFF2-40B4-BE49-F238E27FC236}">
                      <a16:creationId xmlns:a16="http://schemas.microsoft.com/office/drawing/2014/main" id="{45D60868-7E56-2246-922D-FCCF1289510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690319" y="2757727"/>
                  <a:ext cx="250353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90" name="Rectangle 89">
                  <a:extLst>
                    <a:ext uri="{FF2B5EF4-FFF2-40B4-BE49-F238E27FC236}">
                      <a16:creationId xmlns:a16="http://schemas.microsoft.com/office/drawing/2014/main" id="{66CC584C-2A99-E043-AEA2-AADE4AC79F34}"/>
                    </a:ext>
                  </a:extLst>
                </p:cNvPr>
                <p:cNvSpPr/>
                <p:nvPr/>
              </p:nvSpPr>
              <p:spPr>
                <a:xfrm>
                  <a:off x="2434349" y="2324100"/>
                  <a:ext cx="53091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/>
                    <a:t>a</a:t>
                  </a:r>
                  <a:r>
                    <a:rPr lang="en-US" b="1" baseline="30000" dirty="0"/>
                    <a:t>&lt;0&gt;</a:t>
                  </a:r>
                  <a:endParaRPr lang="en-US" b="1" dirty="0"/>
                </a:p>
              </p:txBody>
            </p:sp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AC758535-B527-C043-AE9B-E2BAFBDF5C8E}"/>
                    </a:ext>
                  </a:extLst>
                </p:cNvPr>
                <p:cNvSpPr/>
                <p:nvPr/>
              </p:nvSpPr>
              <p:spPr>
                <a:xfrm>
                  <a:off x="3050559" y="3420308"/>
                  <a:ext cx="526106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b="1" dirty="0"/>
                    <a:t>x</a:t>
                  </a:r>
                  <a:r>
                    <a:rPr lang="en-US" b="1" baseline="30000" dirty="0"/>
                    <a:t>&lt;1&gt;</a:t>
                  </a:r>
                  <a:endParaRPr lang="en-US" b="1" dirty="0"/>
                </a:p>
              </p:txBody>
            </p:sp>
            <p:cxnSp>
              <p:nvCxnSpPr>
                <p:cNvPr id="96" name="Straight Arrow Connector 95">
                  <a:extLst>
                    <a:ext uri="{FF2B5EF4-FFF2-40B4-BE49-F238E27FC236}">
                      <a16:creationId xmlns:a16="http://schemas.microsoft.com/office/drawing/2014/main" id="{31B8D9B5-1EF4-0143-A93C-487D340771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34692" y="3102808"/>
                  <a:ext cx="0" cy="35560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97" name="TextBox 96">
                  <a:extLst>
                    <a:ext uri="{FF2B5EF4-FFF2-40B4-BE49-F238E27FC236}">
                      <a16:creationId xmlns:a16="http://schemas.microsoft.com/office/drawing/2014/main" id="{59242E84-1FD8-674E-A77C-1D3AC7641194}"/>
                    </a:ext>
                  </a:extLst>
                </p:cNvPr>
                <p:cNvSpPr txBox="1"/>
                <p:nvPr/>
              </p:nvSpPr>
              <p:spPr>
                <a:xfrm>
                  <a:off x="315385" y="2478644"/>
                  <a:ext cx="1409360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Sampling:</a:t>
                  </a:r>
                </a:p>
              </p:txBody>
            </p:sp>
          </p:grpSp>
          <p:cxnSp>
            <p:nvCxnSpPr>
              <p:cNvPr id="107" name="Elbow Connector 106">
                <a:extLst>
                  <a:ext uri="{FF2B5EF4-FFF2-40B4-BE49-F238E27FC236}">
                    <a16:creationId xmlns:a16="http://schemas.microsoft.com/office/drawing/2014/main" id="{B6BE1F47-CF7F-5B43-9234-F8D2EBD259F0}"/>
                  </a:ext>
                </a:extLst>
              </p:cNvPr>
              <p:cNvCxnSpPr>
                <a:cxnSpLocks/>
                <a:endCxn id="101" idx="2"/>
              </p:cNvCxnSpPr>
              <p:nvPr/>
            </p:nvCxnSpPr>
            <p:spPr>
              <a:xfrm>
                <a:off x="3220146" y="4775198"/>
                <a:ext cx="1101640" cy="599918"/>
              </a:xfrm>
              <a:prstGeom prst="bentConnector4">
                <a:avLst>
                  <a:gd name="adj1" fmla="val 39913"/>
                  <a:gd name="adj2" fmla="val 138105"/>
                </a:avLst>
              </a:prstGeom>
              <a:ln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8" name="Triangle 7">
                <a:extLst>
                  <a:ext uri="{FF2B5EF4-FFF2-40B4-BE49-F238E27FC236}">
                    <a16:creationId xmlns:a16="http://schemas.microsoft.com/office/drawing/2014/main" id="{4D2D8944-037A-7B4C-83C7-5FFAE9C1BE14}"/>
                  </a:ext>
                </a:extLst>
              </p:cNvPr>
              <p:cNvSpPr/>
              <p:nvPr/>
            </p:nvSpPr>
            <p:spPr>
              <a:xfrm rot="10800000">
                <a:off x="3484345" y="4747972"/>
                <a:ext cx="336804" cy="202168"/>
              </a:xfrm>
              <a:prstGeom prst="triangl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8" name="Elbow Connector 107">
                <a:extLst>
                  <a:ext uri="{FF2B5EF4-FFF2-40B4-BE49-F238E27FC236}">
                    <a16:creationId xmlns:a16="http://schemas.microsoft.com/office/drawing/2014/main" id="{38A3E3F4-D184-2E40-8A75-0848430E2C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11434" y="4751664"/>
                <a:ext cx="1101640" cy="599918"/>
              </a:xfrm>
              <a:prstGeom prst="bentConnector4">
                <a:avLst>
                  <a:gd name="adj1" fmla="val 39913"/>
                  <a:gd name="adj2" fmla="val 142339"/>
                </a:avLst>
              </a:prstGeom>
              <a:ln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109" name="Triangle 108">
                <a:extLst>
                  <a:ext uri="{FF2B5EF4-FFF2-40B4-BE49-F238E27FC236}">
                    <a16:creationId xmlns:a16="http://schemas.microsoft.com/office/drawing/2014/main" id="{559386C2-7998-544C-A6CE-CCF5D292AF42}"/>
                  </a:ext>
                </a:extLst>
              </p:cNvPr>
              <p:cNvSpPr/>
              <p:nvPr/>
            </p:nvSpPr>
            <p:spPr>
              <a:xfrm rot="10800000">
                <a:off x="4575633" y="4724438"/>
                <a:ext cx="336804" cy="202168"/>
              </a:xfrm>
              <a:prstGeom prst="triangl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B0354C52-E1AC-0149-880C-B04CABFA1814}"/>
                  </a:ext>
                </a:extLst>
              </p:cNvPr>
              <p:cNvSpPr/>
              <p:nvPr/>
            </p:nvSpPr>
            <p:spPr>
              <a:xfrm>
                <a:off x="5168984" y="4886722"/>
                <a:ext cx="444500" cy="50800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6FCDCB2B-9319-B942-ABC4-18E45A5EAA5B}"/>
                  </a:ext>
                </a:extLst>
              </p:cNvPr>
              <p:cNvSpPr/>
              <p:nvPr/>
            </p:nvSpPr>
            <p:spPr>
              <a:xfrm>
                <a:off x="5130984" y="4093688"/>
                <a:ext cx="492443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b="1" baseline="30000" dirty="0"/>
                  <a:t>&lt;Ty&gt;</a:t>
                </a:r>
                <a:endParaRPr lang="en-US" b="1" dirty="0"/>
              </a:p>
            </p:txBody>
          </p:sp>
          <p:cxnSp>
            <p:nvCxnSpPr>
              <p:cNvPr id="112" name="Straight Arrow Connector 111">
                <a:extLst>
                  <a:ext uri="{FF2B5EF4-FFF2-40B4-BE49-F238E27FC236}">
                    <a16:creationId xmlns:a16="http://schemas.microsoft.com/office/drawing/2014/main" id="{0BA2F94E-78DE-594F-8766-10B9929D4D3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391234" y="4493456"/>
                <a:ext cx="0" cy="35560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62" name="Picture 61" descr="hat_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83644" y="4010422"/>
              <a:ext cx="228600" cy="419100"/>
            </a:xfrm>
            <a:prstGeom prst="rect">
              <a:avLst/>
            </a:prstGeom>
          </p:spPr>
        </p:pic>
        <p:pic>
          <p:nvPicPr>
            <p:cNvPr id="63" name="Picture 62" descr="hat_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0260" y="3998754"/>
              <a:ext cx="228600" cy="419100"/>
            </a:xfrm>
            <a:prstGeom prst="rect">
              <a:avLst/>
            </a:prstGeom>
          </p:spPr>
        </p:pic>
        <p:pic>
          <p:nvPicPr>
            <p:cNvPr id="64" name="Picture 63" descr="hat_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4785" y="4045838"/>
              <a:ext cx="228600" cy="419100"/>
            </a:xfrm>
            <a:prstGeom prst="rect">
              <a:avLst/>
            </a:prstGeom>
          </p:spPr>
        </p:pic>
        <p:pic>
          <p:nvPicPr>
            <p:cNvPr id="65" name="Picture 64" descr="hat_y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5418" y="4047830"/>
              <a:ext cx="228600" cy="419100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F6E2EA9-DB6F-3446-99E8-5B5F66E644ED}"/>
                  </a:ext>
                </a:extLst>
              </p14:cNvPr>
              <p14:cNvContentPartPr/>
              <p14:nvPr/>
            </p14:nvContentPartPr>
            <p14:xfrm>
              <a:off x="3036960" y="988920"/>
              <a:ext cx="3314880" cy="24541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F6E2EA9-DB6F-3446-99E8-5B5F66E644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20760" y="972720"/>
                <a:ext cx="3347280" cy="248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2213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99063-C029-B446-8B7B-6DBA33A0B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Pixel RNN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4354AF4-30A7-754D-B686-402745606107}"/>
              </a:ext>
            </a:extLst>
          </p:cNvPr>
          <p:cNvSpPr/>
          <p:nvPr/>
        </p:nvSpPr>
        <p:spPr>
          <a:xfrm>
            <a:off x="5655928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B3BD37-D0D5-984E-AF9F-82980D75A27F}"/>
              </a:ext>
            </a:extLst>
          </p:cNvPr>
          <p:cNvSpPr/>
          <p:nvPr/>
        </p:nvSpPr>
        <p:spPr>
          <a:xfrm>
            <a:off x="5156200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97C380-2B9E-F540-9F1C-6A8820CA0E90}"/>
              </a:ext>
            </a:extLst>
          </p:cNvPr>
          <p:cNvSpPr/>
          <p:nvPr/>
        </p:nvSpPr>
        <p:spPr>
          <a:xfrm>
            <a:off x="6155656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AED1CD-3F87-3349-BDB8-17AA53E793CE}"/>
              </a:ext>
            </a:extLst>
          </p:cNvPr>
          <p:cNvSpPr/>
          <p:nvPr/>
        </p:nvSpPr>
        <p:spPr>
          <a:xfrm>
            <a:off x="6655384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74599CC-0A0D-C04C-A844-C82208E91168}"/>
              </a:ext>
            </a:extLst>
          </p:cNvPr>
          <p:cNvSpPr/>
          <p:nvPr/>
        </p:nvSpPr>
        <p:spPr>
          <a:xfrm>
            <a:off x="5655928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6B9B325-33DF-FD4C-B2AD-4DF4C53D760C}"/>
              </a:ext>
            </a:extLst>
          </p:cNvPr>
          <p:cNvSpPr/>
          <p:nvPr/>
        </p:nvSpPr>
        <p:spPr>
          <a:xfrm>
            <a:off x="5156200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07B09DE-CE0C-B042-B5BA-5C51C02EC332}"/>
              </a:ext>
            </a:extLst>
          </p:cNvPr>
          <p:cNvSpPr/>
          <p:nvPr/>
        </p:nvSpPr>
        <p:spPr>
          <a:xfrm>
            <a:off x="6155656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1E85814-8914-C142-8AA6-231BD06C510D}"/>
              </a:ext>
            </a:extLst>
          </p:cNvPr>
          <p:cNvSpPr/>
          <p:nvPr/>
        </p:nvSpPr>
        <p:spPr>
          <a:xfrm>
            <a:off x="6655384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6A6B5EE-C941-8645-A0ED-AA516CFEEB1A}"/>
              </a:ext>
            </a:extLst>
          </p:cNvPr>
          <p:cNvSpPr/>
          <p:nvPr/>
        </p:nvSpPr>
        <p:spPr>
          <a:xfrm>
            <a:off x="5655928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6F22368-2466-2E4F-BBA3-62D7D0AFEB32}"/>
              </a:ext>
            </a:extLst>
          </p:cNvPr>
          <p:cNvSpPr/>
          <p:nvPr/>
        </p:nvSpPr>
        <p:spPr>
          <a:xfrm>
            <a:off x="5156200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BB5A372-7C3A-5B43-A09D-7F5CBEB8A1DF}"/>
              </a:ext>
            </a:extLst>
          </p:cNvPr>
          <p:cNvSpPr/>
          <p:nvPr/>
        </p:nvSpPr>
        <p:spPr>
          <a:xfrm>
            <a:off x="6155656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4398747-FF0B-BE43-B707-6A9862F66475}"/>
              </a:ext>
            </a:extLst>
          </p:cNvPr>
          <p:cNvSpPr/>
          <p:nvPr/>
        </p:nvSpPr>
        <p:spPr>
          <a:xfrm>
            <a:off x="6655384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606C6E69-86F8-B741-85EB-236123B1EFA6}"/>
              </a:ext>
            </a:extLst>
          </p:cNvPr>
          <p:cNvSpPr/>
          <p:nvPr/>
        </p:nvSpPr>
        <p:spPr>
          <a:xfrm>
            <a:off x="5655928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3AC62D0-177B-9849-A2A4-2909B9BBD04A}"/>
              </a:ext>
            </a:extLst>
          </p:cNvPr>
          <p:cNvSpPr/>
          <p:nvPr/>
        </p:nvSpPr>
        <p:spPr>
          <a:xfrm>
            <a:off x="5156200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14D0FEB3-474F-5D49-854B-A1E888C8A3FB}"/>
              </a:ext>
            </a:extLst>
          </p:cNvPr>
          <p:cNvSpPr/>
          <p:nvPr/>
        </p:nvSpPr>
        <p:spPr>
          <a:xfrm>
            <a:off x="6155656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2B64914B-7BC9-4343-8A6F-71247030AD9A}"/>
              </a:ext>
            </a:extLst>
          </p:cNvPr>
          <p:cNvSpPr/>
          <p:nvPr/>
        </p:nvSpPr>
        <p:spPr>
          <a:xfrm>
            <a:off x="6655384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BDCFF48-E182-0D46-8346-459F03C8317A}"/>
              </a:ext>
            </a:extLst>
          </p:cNvPr>
          <p:cNvSpPr/>
          <p:nvPr/>
        </p:nvSpPr>
        <p:spPr>
          <a:xfrm>
            <a:off x="5655928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7EDCE043-6728-4E45-86B3-0B8775837E8D}"/>
              </a:ext>
            </a:extLst>
          </p:cNvPr>
          <p:cNvSpPr/>
          <p:nvPr/>
        </p:nvSpPr>
        <p:spPr>
          <a:xfrm>
            <a:off x="5156200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1E8546A-113F-D84C-81B6-FECE3C93AAD1}"/>
              </a:ext>
            </a:extLst>
          </p:cNvPr>
          <p:cNvSpPr/>
          <p:nvPr/>
        </p:nvSpPr>
        <p:spPr>
          <a:xfrm>
            <a:off x="6155656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F6246AC-FD67-B042-8464-011D7D513160}"/>
              </a:ext>
            </a:extLst>
          </p:cNvPr>
          <p:cNvSpPr/>
          <p:nvPr/>
        </p:nvSpPr>
        <p:spPr>
          <a:xfrm>
            <a:off x="6655384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5018DF3-7AEA-5B4F-B885-7B809E891DBC}"/>
              </a:ext>
            </a:extLst>
          </p:cNvPr>
          <p:cNvSpPr/>
          <p:nvPr/>
        </p:nvSpPr>
        <p:spPr>
          <a:xfrm>
            <a:off x="7155112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A0D3264B-4419-4747-ABB3-25FA304B1692}"/>
              </a:ext>
            </a:extLst>
          </p:cNvPr>
          <p:cNvSpPr/>
          <p:nvPr/>
        </p:nvSpPr>
        <p:spPr>
          <a:xfrm>
            <a:off x="7155112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6B94C63-0B1E-D64B-B8E8-383CEDA9302A}"/>
              </a:ext>
            </a:extLst>
          </p:cNvPr>
          <p:cNvSpPr/>
          <p:nvPr/>
        </p:nvSpPr>
        <p:spPr>
          <a:xfrm>
            <a:off x="7155112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A430E78-5195-FA4B-BB5D-2192C1A6B61A}"/>
              </a:ext>
            </a:extLst>
          </p:cNvPr>
          <p:cNvSpPr/>
          <p:nvPr/>
        </p:nvSpPr>
        <p:spPr>
          <a:xfrm>
            <a:off x="7155112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9E05BDB-31D9-4743-9782-484E3C9621AA}"/>
              </a:ext>
            </a:extLst>
          </p:cNvPr>
          <p:cNvSpPr/>
          <p:nvPr/>
        </p:nvSpPr>
        <p:spPr>
          <a:xfrm>
            <a:off x="7155112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9B187B4-0546-D34D-9232-5FD8175629A3}"/>
              </a:ext>
            </a:extLst>
          </p:cNvPr>
          <p:cNvSpPr txBox="1"/>
          <p:nvPr/>
        </p:nvSpPr>
        <p:spPr>
          <a:xfrm>
            <a:off x="279400" y="5715000"/>
            <a:ext cx="2349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 der Ord et al. 2016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6359A11-4E11-5348-8A15-58D845F0A67D}"/>
              </a:ext>
            </a:extLst>
          </p:cNvPr>
          <p:cNvSpPr txBox="1"/>
          <p:nvPr/>
        </p:nvSpPr>
        <p:spPr>
          <a:xfrm>
            <a:off x="274388" y="1935665"/>
            <a:ext cx="37399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Pick a pixel and sample it; </a:t>
            </a:r>
          </a:p>
          <a:p>
            <a:r>
              <a:rPr lang="en-US" sz="2400" dirty="0"/>
              <a:t>Typically top left corner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26B00DA-03AB-DB40-9184-827ED3DED333}"/>
                  </a:ext>
                </a:extLst>
              </p14:cNvPr>
              <p14:cNvContentPartPr/>
              <p14:nvPr/>
            </p14:nvContentPartPr>
            <p14:xfrm>
              <a:off x="439200" y="1052280"/>
              <a:ext cx="5101920" cy="5085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26B00DA-03AB-DB40-9184-827ED3DED33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3000" y="1036080"/>
                <a:ext cx="5134320" cy="511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9605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99063-C029-B446-8B7B-6DBA33A0B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Pixel RNN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4354AF4-30A7-754D-B686-402745606107}"/>
              </a:ext>
            </a:extLst>
          </p:cNvPr>
          <p:cNvSpPr/>
          <p:nvPr/>
        </p:nvSpPr>
        <p:spPr>
          <a:xfrm>
            <a:off x="5655928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B3BD37-D0D5-984E-AF9F-82980D75A27F}"/>
              </a:ext>
            </a:extLst>
          </p:cNvPr>
          <p:cNvSpPr/>
          <p:nvPr/>
        </p:nvSpPr>
        <p:spPr>
          <a:xfrm>
            <a:off x="5156200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97C380-2B9E-F540-9F1C-6A8820CA0E90}"/>
              </a:ext>
            </a:extLst>
          </p:cNvPr>
          <p:cNvSpPr/>
          <p:nvPr/>
        </p:nvSpPr>
        <p:spPr>
          <a:xfrm>
            <a:off x="6155656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AED1CD-3F87-3349-BDB8-17AA53E793CE}"/>
              </a:ext>
            </a:extLst>
          </p:cNvPr>
          <p:cNvSpPr/>
          <p:nvPr/>
        </p:nvSpPr>
        <p:spPr>
          <a:xfrm>
            <a:off x="6655384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74599CC-0A0D-C04C-A844-C82208E91168}"/>
              </a:ext>
            </a:extLst>
          </p:cNvPr>
          <p:cNvSpPr/>
          <p:nvPr/>
        </p:nvSpPr>
        <p:spPr>
          <a:xfrm>
            <a:off x="5655928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6B9B325-33DF-FD4C-B2AD-4DF4C53D760C}"/>
              </a:ext>
            </a:extLst>
          </p:cNvPr>
          <p:cNvSpPr/>
          <p:nvPr/>
        </p:nvSpPr>
        <p:spPr>
          <a:xfrm>
            <a:off x="5156200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07B09DE-CE0C-B042-B5BA-5C51C02EC332}"/>
              </a:ext>
            </a:extLst>
          </p:cNvPr>
          <p:cNvSpPr/>
          <p:nvPr/>
        </p:nvSpPr>
        <p:spPr>
          <a:xfrm>
            <a:off x="6155656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1E85814-8914-C142-8AA6-231BD06C510D}"/>
              </a:ext>
            </a:extLst>
          </p:cNvPr>
          <p:cNvSpPr/>
          <p:nvPr/>
        </p:nvSpPr>
        <p:spPr>
          <a:xfrm>
            <a:off x="6655384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6A6B5EE-C941-8645-A0ED-AA516CFEEB1A}"/>
              </a:ext>
            </a:extLst>
          </p:cNvPr>
          <p:cNvSpPr/>
          <p:nvPr/>
        </p:nvSpPr>
        <p:spPr>
          <a:xfrm>
            <a:off x="5655928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6F22368-2466-2E4F-BBA3-62D7D0AFEB32}"/>
              </a:ext>
            </a:extLst>
          </p:cNvPr>
          <p:cNvSpPr/>
          <p:nvPr/>
        </p:nvSpPr>
        <p:spPr>
          <a:xfrm>
            <a:off x="5156200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BB5A372-7C3A-5B43-A09D-7F5CBEB8A1DF}"/>
              </a:ext>
            </a:extLst>
          </p:cNvPr>
          <p:cNvSpPr/>
          <p:nvPr/>
        </p:nvSpPr>
        <p:spPr>
          <a:xfrm>
            <a:off x="6155656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4398747-FF0B-BE43-B707-6A9862F66475}"/>
              </a:ext>
            </a:extLst>
          </p:cNvPr>
          <p:cNvSpPr/>
          <p:nvPr/>
        </p:nvSpPr>
        <p:spPr>
          <a:xfrm>
            <a:off x="6655384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606C6E69-86F8-B741-85EB-236123B1EFA6}"/>
              </a:ext>
            </a:extLst>
          </p:cNvPr>
          <p:cNvSpPr/>
          <p:nvPr/>
        </p:nvSpPr>
        <p:spPr>
          <a:xfrm>
            <a:off x="5655928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3AC62D0-177B-9849-A2A4-2909B9BBD04A}"/>
              </a:ext>
            </a:extLst>
          </p:cNvPr>
          <p:cNvSpPr/>
          <p:nvPr/>
        </p:nvSpPr>
        <p:spPr>
          <a:xfrm>
            <a:off x="5156200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14D0FEB3-474F-5D49-854B-A1E888C8A3FB}"/>
              </a:ext>
            </a:extLst>
          </p:cNvPr>
          <p:cNvSpPr/>
          <p:nvPr/>
        </p:nvSpPr>
        <p:spPr>
          <a:xfrm>
            <a:off x="6155656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2B64914B-7BC9-4343-8A6F-71247030AD9A}"/>
              </a:ext>
            </a:extLst>
          </p:cNvPr>
          <p:cNvSpPr/>
          <p:nvPr/>
        </p:nvSpPr>
        <p:spPr>
          <a:xfrm>
            <a:off x="6655384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BDCFF48-E182-0D46-8346-459F03C8317A}"/>
              </a:ext>
            </a:extLst>
          </p:cNvPr>
          <p:cNvSpPr/>
          <p:nvPr/>
        </p:nvSpPr>
        <p:spPr>
          <a:xfrm>
            <a:off x="5655928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7EDCE043-6728-4E45-86B3-0B8775837E8D}"/>
              </a:ext>
            </a:extLst>
          </p:cNvPr>
          <p:cNvSpPr/>
          <p:nvPr/>
        </p:nvSpPr>
        <p:spPr>
          <a:xfrm>
            <a:off x="5156200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1E8546A-113F-D84C-81B6-FECE3C93AAD1}"/>
              </a:ext>
            </a:extLst>
          </p:cNvPr>
          <p:cNvSpPr/>
          <p:nvPr/>
        </p:nvSpPr>
        <p:spPr>
          <a:xfrm>
            <a:off x="6155656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F6246AC-FD67-B042-8464-011D7D513160}"/>
              </a:ext>
            </a:extLst>
          </p:cNvPr>
          <p:cNvSpPr/>
          <p:nvPr/>
        </p:nvSpPr>
        <p:spPr>
          <a:xfrm>
            <a:off x="6655384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5018DF3-7AEA-5B4F-B885-7B809E891DBC}"/>
              </a:ext>
            </a:extLst>
          </p:cNvPr>
          <p:cNvSpPr/>
          <p:nvPr/>
        </p:nvSpPr>
        <p:spPr>
          <a:xfrm>
            <a:off x="7155112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A0D3264B-4419-4747-ABB3-25FA304B1692}"/>
              </a:ext>
            </a:extLst>
          </p:cNvPr>
          <p:cNvSpPr/>
          <p:nvPr/>
        </p:nvSpPr>
        <p:spPr>
          <a:xfrm>
            <a:off x="7155112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6B94C63-0B1E-D64B-B8E8-383CEDA9302A}"/>
              </a:ext>
            </a:extLst>
          </p:cNvPr>
          <p:cNvSpPr/>
          <p:nvPr/>
        </p:nvSpPr>
        <p:spPr>
          <a:xfrm>
            <a:off x="7155112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A430E78-5195-FA4B-BB5D-2192C1A6B61A}"/>
              </a:ext>
            </a:extLst>
          </p:cNvPr>
          <p:cNvSpPr/>
          <p:nvPr/>
        </p:nvSpPr>
        <p:spPr>
          <a:xfrm>
            <a:off x="7155112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9E05BDB-31D9-4743-9782-484E3C9621AA}"/>
              </a:ext>
            </a:extLst>
          </p:cNvPr>
          <p:cNvSpPr/>
          <p:nvPr/>
        </p:nvSpPr>
        <p:spPr>
          <a:xfrm>
            <a:off x="7155112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9B187B4-0546-D34D-9232-5FD8175629A3}"/>
              </a:ext>
            </a:extLst>
          </p:cNvPr>
          <p:cNvSpPr txBox="1"/>
          <p:nvPr/>
        </p:nvSpPr>
        <p:spPr>
          <a:xfrm>
            <a:off x="279400" y="5715000"/>
            <a:ext cx="2349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 der Ord et al. 2016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6359A11-4E11-5348-8A15-58D845F0A67D}"/>
              </a:ext>
            </a:extLst>
          </p:cNvPr>
          <p:cNvSpPr txBox="1"/>
          <p:nvPr/>
        </p:nvSpPr>
        <p:spPr>
          <a:xfrm>
            <a:off x="274388" y="1935665"/>
            <a:ext cx="392934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Pick a pixel and sample it;  </a:t>
            </a:r>
          </a:p>
          <a:p>
            <a:r>
              <a:rPr lang="en-US" sz="2400" dirty="0"/>
              <a:t>Typically top left corner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Connect to neighbor pixels </a:t>
            </a:r>
          </a:p>
          <a:p>
            <a:r>
              <a:rPr lang="en-US" sz="2400" dirty="0"/>
              <a:t>with RNN</a:t>
            </a:r>
          </a:p>
        </p:txBody>
      </p:sp>
    </p:spTree>
    <p:extLst>
      <p:ext uri="{BB962C8B-B14F-4D97-AF65-F5344CB8AC3E}">
        <p14:creationId xmlns:p14="http://schemas.microsoft.com/office/powerpoint/2010/main" val="1961051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99063-C029-B446-8B7B-6DBA33A0B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Pixel RNN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4354AF4-30A7-754D-B686-402745606107}"/>
              </a:ext>
            </a:extLst>
          </p:cNvPr>
          <p:cNvSpPr/>
          <p:nvPr/>
        </p:nvSpPr>
        <p:spPr>
          <a:xfrm>
            <a:off x="5655928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B3BD37-D0D5-984E-AF9F-82980D75A27F}"/>
              </a:ext>
            </a:extLst>
          </p:cNvPr>
          <p:cNvSpPr/>
          <p:nvPr/>
        </p:nvSpPr>
        <p:spPr>
          <a:xfrm>
            <a:off x="5156200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97C380-2B9E-F540-9F1C-6A8820CA0E90}"/>
              </a:ext>
            </a:extLst>
          </p:cNvPr>
          <p:cNvSpPr/>
          <p:nvPr/>
        </p:nvSpPr>
        <p:spPr>
          <a:xfrm>
            <a:off x="6155656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AED1CD-3F87-3349-BDB8-17AA53E793CE}"/>
              </a:ext>
            </a:extLst>
          </p:cNvPr>
          <p:cNvSpPr/>
          <p:nvPr/>
        </p:nvSpPr>
        <p:spPr>
          <a:xfrm>
            <a:off x="6655384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74599CC-0A0D-C04C-A844-C82208E91168}"/>
              </a:ext>
            </a:extLst>
          </p:cNvPr>
          <p:cNvSpPr/>
          <p:nvPr/>
        </p:nvSpPr>
        <p:spPr>
          <a:xfrm>
            <a:off x="5655928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6B9B325-33DF-FD4C-B2AD-4DF4C53D760C}"/>
              </a:ext>
            </a:extLst>
          </p:cNvPr>
          <p:cNvSpPr/>
          <p:nvPr/>
        </p:nvSpPr>
        <p:spPr>
          <a:xfrm>
            <a:off x="5156200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07B09DE-CE0C-B042-B5BA-5C51C02EC332}"/>
              </a:ext>
            </a:extLst>
          </p:cNvPr>
          <p:cNvSpPr/>
          <p:nvPr/>
        </p:nvSpPr>
        <p:spPr>
          <a:xfrm>
            <a:off x="6155656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1E85814-8914-C142-8AA6-231BD06C510D}"/>
              </a:ext>
            </a:extLst>
          </p:cNvPr>
          <p:cNvSpPr/>
          <p:nvPr/>
        </p:nvSpPr>
        <p:spPr>
          <a:xfrm>
            <a:off x="6655384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6A6B5EE-C941-8645-A0ED-AA516CFEEB1A}"/>
              </a:ext>
            </a:extLst>
          </p:cNvPr>
          <p:cNvSpPr/>
          <p:nvPr/>
        </p:nvSpPr>
        <p:spPr>
          <a:xfrm>
            <a:off x="5655928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6F22368-2466-2E4F-BBA3-62D7D0AFEB32}"/>
              </a:ext>
            </a:extLst>
          </p:cNvPr>
          <p:cNvSpPr/>
          <p:nvPr/>
        </p:nvSpPr>
        <p:spPr>
          <a:xfrm>
            <a:off x="5156200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BB5A372-7C3A-5B43-A09D-7F5CBEB8A1DF}"/>
              </a:ext>
            </a:extLst>
          </p:cNvPr>
          <p:cNvSpPr/>
          <p:nvPr/>
        </p:nvSpPr>
        <p:spPr>
          <a:xfrm>
            <a:off x="6155656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4398747-FF0B-BE43-B707-6A9862F66475}"/>
              </a:ext>
            </a:extLst>
          </p:cNvPr>
          <p:cNvSpPr/>
          <p:nvPr/>
        </p:nvSpPr>
        <p:spPr>
          <a:xfrm>
            <a:off x="6655384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606C6E69-86F8-B741-85EB-236123B1EFA6}"/>
              </a:ext>
            </a:extLst>
          </p:cNvPr>
          <p:cNvSpPr/>
          <p:nvPr/>
        </p:nvSpPr>
        <p:spPr>
          <a:xfrm>
            <a:off x="5655928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3AC62D0-177B-9849-A2A4-2909B9BBD04A}"/>
              </a:ext>
            </a:extLst>
          </p:cNvPr>
          <p:cNvSpPr/>
          <p:nvPr/>
        </p:nvSpPr>
        <p:spPr>
          <a:xfrm>
            <a:off x="5156200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14D0FEB3-474F-5D49-854B-A1E888C8A3FB}"/>
              </a:ext>
            </a:extLst>
          </p:cNvPr>
          <p:cNvSpPr/>
          <p:nvPr/>
        </p:nvSpPr>
        <p:spPr>
          <a:xfrm>
            <a:off x="6155656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2B64914B-7BC9-4343-8A6F-71247030AD9A}"/>
              </a:ext>
            </a:extLst>
          </p:cNvPr>
          <p:cNvSpPr/>
          <p:nvPr/>
        </p:nvSpPr>
        <p:spPr>
          <a:xfrm>
            <a:off x="6655384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BDCFF48-E182-0D46-8346-459F03C8317A}"/>
              </a:ext>
            </a:extLst>
          </p:cNvPr>
          <p:cNvSpPr/>
          <p:nvPr/>
        </p:nvSpPr>
        <p:spPr>
          <a:xfrm>
            <a:off x="5655928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7EDCE043-6728-4E45-86B3-0B8775837E8D}"/>
              </a:ext>
            </a:extLst>
          </p:cNvPr>
          <p:cNvSpPr/>
          <p:nvPr/>
        </p:nvSpPr>
        <p:spPr>
          <a:xfrm>
            <a:off x="5156200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1E8546A-113F-D84C-81B6-FECE3C93AAD1}"/>
              </a:ext>
            </a:extLst>
          </p:cNvPr>
          <p:cNvSpPr/>
          <p:nvPr/>
        </p:nvSpPr>
        <p:spPr>
          <a:xfrm>
            <a:off x="6155656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F6246AC-FD67-B042-8464-011D7D513160}"/>
              </a:ext>
            </a:extLst>
          </p:cNvPr>
          <p:cNvSpPr/>
          <p:nvPr/>
        </p:nvSpPr>
        <p:spPr>
          <a:xfrm>
            <a:off x="6655384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5018DF3-7AEA-5B4F-B885-7B809E891DBC}"/>
              </a:ext>
            </a:extLst>
          </p:cNvPr>
          <p:cNvSpPr/>
          <p:nvPr/>
        </p:nvSpPr>
        <p:spPr>
          <a:xfrm>
            <a:off x="7155112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A0D3264B-4419-4747-ABB3-25FA304B1692}"/>
              </a:ext>
            </a:extLst>
          </p:cNvPr>
          <p:cNvSpPr/>
          <p:nvPr/>
        </p:nvSpPr>
        <p:spPr>
          <a:xfrm>
            <a:off x="7155112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6B94C63-0B1E-D64B-B8E8-383CEDA9302A}"/>
              </a:ext>
            </a:extLst>
          </p:cNvPr>
          <p:cNvSpPr/>
          <p:nvPr/>
        </p:nvSpPr>
        <p:spPr>
          <a:xfrm>
            <a:off x="7155112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A430E78-5195-FA4B-BB5D-2192C1A6B61A}"/>
              </a:ext>
            </a:extLst>
          </p:cNvPr>
          <p:cNvSpPr/>
          <p:nvPr/>
        </p:nvSpPr>
        <p:spPr>
          <a:xfrm>
            <a:off x="7155112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9E05BDB-31D9-4743-9782-484E3C9621AA}"/>
              </a:ext>
            </a:extLst>
          </p:cNvPr>
          <p:cNvSpPr/>
          <p:nvPr/>
        </p:nvSpPr>
        <p:spPr>
          <a:xfrm>
            <a:off x="7155112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9B187B4-0546-D34D-9232-5FD8175629A3}"/>
              </a:ext>
            </a:extLst>
          </p:cNvPr>
          <p:cNvSpPr txBox="1"/>
          <p:nvPr/>
        </p:nvSpPr>
        <p:spPr>
          <a:xfrm>
            <a:off x="279400" y="5715000"/>
            <a:ext cx="2349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 der Ord et al. 2016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6359A11-4E11-5348-8A15-58D845F0A67D}"/>
              </a:ext>
            </a:extLst>
          </p:cNvPr>
          <p:cNvSpPr txBox="1"/>
          <p:nvPr/>
        </p:nvSpPr>
        <p:spPr>
          <a:xfrm>
            <a:off x="274388" y="1935665"/>
            <a:ext cx="392934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Pick a pixel and sample it;  </a:t>
            </a:r>
          </a:p>
          <a:p>
            <a:r>
              <a:rPr lang="en-US" sz="2400" dirty="0"/>
              <a:t>Typically top left corner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Connect to neighbor pixels </a:t>
            </a:r>
          </a:p>
          <a:p>
            <a:r>
              <a:rPr lang="en-US" sz="2400" dirty="0"/>
              <a:t>with RNN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Generate neighbors</a:t>
            </a:r>
          </a:p>
          <a:p>
            <a:endParaRPr lang="en-US" sz="24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E70A2C0-E0B4-6547-88B2-01C8CF0E1E17}"/>
              </a:ext>
            </a:extLst>
          </p:cNvPr>
          <p:cNvCxnSpPr>
            <a:cxnSpLocks/>
          </p:cNvCxnSpPr>
          <p:nvPr/>
        </p:nvCxnSpPr>
        <p:spPr>
          <a:xfrm>
            <a:off x="5377611" y="2036525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16592AF-12E2-7D4C-9F94-DF69716B4D82}"/>
              </a:ext>
            </a:extLst>
          </p:cNvPr>
          <p:cNvCxnSpPr>
            <a:cxnSpLocks/>
          </p:cNvCxnSpPr>
          <p:nvPr/>
        </p:nvCxnSpPr>
        <p:spPr>
          <a:xfrm>
            <a:off x="5250611" y="21635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DB211A3-7BD2-0746-95BC-1D01B55D8361}"/>
                  </a:ext>
                </a:extLst>
              </p14:cNvPr>
              <p14:cNvContentPartPr/>
              <p14:nvPr/>
            </p14:nvContentPartPr>
            <p14:xfrm>
              <a:off x="4900320" y="1773000"/>
              <a:ext cx="713160" cy="6606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DB211A3-7BD2-0746-95BC-1D01B55D836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4120" y="1756800"/>
                <a:ext cx="745560" cy="69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30272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99063-C029-B446-8B7B-6DBA33A0B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Pixel RNN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4354AF4-30A7-754D-B686-402745606107}"/>
              </a:ext>
            </a:extLst>
          </p:cNvPr>
          <p:cNvSpPr/>
          <p:nvPr/>
        </p:nvSpPr>
        <p:spPr>
          <a:xfrm>
            <a:off x="5655928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B3BD37-D0D5-984E-AF9F-82980D75A27F}"/>
              </a:ext>
            </a:extLst>
          </p:cNvPr>
          <p:cNvSpPr/>
          <p:nvPr/>
        </p:nvSpPr>
        <p:spPr>
          <a:xfrm>
            <a:off x="5156200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97C380-2B9E-F540-9F1C-6A8820CA0E90}"/>
              </a:ext>
            </a:extLst>
          </p:cNvPr>
          <p:cNvSpPr/>
          <p:nvPr/>
        </p:nvSpPr>
        <p:spPr>
          <a:xfrm>
            <a:off x="6155656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AED1CD-3F87-3349-BDB8-17AA53E793CE}"/>
              </a:ext>
            </a:extLst>
          </p:cNvPr>
          <p:cNvSpPr/>
          <p:nvPr/>
        </p:nvSpPr>
        <p:spPr>
          <a:xfrm>
            <a:off x="6655384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74599CC-0A0D-C04C-A844-C82208E91168}"/>
              </a:ext>
            </a:extLst>
          </p:cNvPr>
          <p:cNvSpPr/>
          <p:nvPr/>
        </p:nvSpPr>
        <p:spPr>
          <a:xfrm>
            <a:off x="5655928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6B9B325-33DF-FD4C-B2AD-4DF4C53D760C}"/>
              </a:ext>
            </a:extLst>
          </p:cNvPr>
          <p:cNvSpPr/>
          <p:nvPr/>
        </p:nvSpPr>
        <p:spPr>
          <a:xfrm>
            <a:off x="5156200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07B09DE-CE0C-B042-B5BA-5C51C02EC332}"/>
              </a:ext>
            </a:extLst>
          </p:cNvPr>
          <p:cNvSpPr/>
          <p:nvPr/>
        </p:nvSpPr>
        <p:spPr>
          <a:xfrm>
            <a:off x="6155656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1E85814-8914-C142-8AA6-231BD06C510D}"/>
              </a:ext>
            </a:extLst>
          </p:cNvPr>
          <p:cNvSpPr/>
          <p:nvPr/>
        </p:nvSpPr>
        <p:spPr>
          <a:xfrm>
            <a:off x="6655384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6A6B5EE-C941-8645-A0ED-AA516CFEEB1A}"/>
              </a:ext>
            </a:extLst>
          </p:cNvPr>
          <p:cNvSpPr/>
          <p:nvPr/>
        </p:nvSpPr>
        <p:spPr>
          <a:xfrm>
            <a:off x="5655928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6F22368-2466-2E4F-BBA3-62D7D0AFEB32}"/>
              </a:ext>
            </a:extLst>
          </p:cNvPr>
          <p:cNvSpPr/>
          <p:nvPr/>
        </p:nvSpPr>
        <p:spPr>
          <a:xfrm>
            <a:off x="5156200" y="2823024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BB5A372-7C3A-5B43-A09D-7F5CBEB8A1DF}"/>
              </a:ext>
            </a:extLst>
          </p:cNvPr>
          <p:cNvSpPr/>
          <p:nvPr/>
        </p:nvSpPr>
        <p:spPr>
          <a:xfrm>
            <a:off x="6155656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4398747-FF0B-BE43-B707-6A9862F66475}"/>
              </a:ext>
            </a:extLst>
          </p:cNvPr>
          <p:cNvSpPr/>
          <p:nvPr/>
        </p:nvSpPr>
        <p:spPr>
          <a:xfrm>
            <a:off x="6655384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606C6E69-86F8-B741-85EB-236123B1EFA6}"/>
              </a:ext>
            </a:extLst>
          </p:cNvPr>
          <p:cNvSpPr/>
          <p:nvPr/>
        </p:nvSpPr>
        <p:spPr>
          <a:xfrm>
            <a:off x="5655928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3AC62D0-177B-9849-A2A4-2909B9BBD04A}"/>
              </a:ext>
            </a:extLst>
          </p:cNvPr>
          <p:cNvSpPr/>
          <p:nvPr/>
        </p:nvSpPr>
        <p:spPr>
          <a:xfrm>
            <a:off x="5156200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14D0FEB3-474F-5D49-854B-A1E888C8A3FB}"/>
              </a:ext>
            </a:extLst>
          </p:cNvPr>
          <p:cNvSpPr/>
          <p:nvPr/>
        </p:nvSpPr>
        <p:spPr>
          <a:xfrm>
            <a:off x="6155656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2B64914B-7BC9-4343-8A6F-71247030AD9A}"/>
              </a:ext>
            </a:extLst>
          </p:cNvPr>
          <p:cNvSpPr/>
          <p:nvPr/>
        </p:nvSpPr>
        <p:spPr>
          <a:xfrm>
            <a:off x="6655384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BDCFF48-E182-0D46-8346-459F03C8317A}"/>
              </a:ext>
            </a:extLst>
          </p:cNvPr>
          <p:cNvSpPr/>
          <p:nvPr/>
        </p:nvSpPr>
        <p:spPr>
          <a:xfrm>
            <a:off x="5655928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7EDCE043-6728-4E45-86B3-0B8775837E8D}"/>
              </a:ext>
            </a:extLst>
          </p:cNvPr>
          <p:cNvSpPr/>
          <p:nvPr/>
        </p:nvSpPr>
        <p:spPr>
          <a:xfrm>
            <a:off x="5156200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1E8546A-113F-D84C-81B6-FECE3C93AAD1}"/>
              </a:ext>
            </a:extLst>
          </p:cNvPr>
          <p:cNvSpPr/>
          <p:nvPr/>
        </p:nvSpPr>
        <p:spPr>
          <a:xfrm>
            <a:off x="6155656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F6246AC-FD67-B042-8464-011D7D513160}"/>
              </a:ext>
            </a:extLst>
          </p:cNvPr>
          <p:cNvSpPr/>
          <p:nvPr/>
        </p:nvSpPr>
        <p:spPr>
          <a:xfrm>
            <a:off x="6655384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5018DF3-7AEA-5B4F-B885-7B809E891DBC}"/>
              </a:ext>
            </a:extLst>
          </p:cNvPr>
          <p:cNvSpPr/>
          <p:nvPr/>
        </p:nvSpPr>
        <p:spPr>
          <a:xfrm>
            <a:off x="7155112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A0D3264B-4419-4747-ABB3-25FA304B1692}"/>
              </a:ext>
            </a:extLst>
          </p:cNvPr>
          <p:cNvSpPr/>
          <p:nvPr/>
        </p:nvSpPr>
        <p:spPr>
          <a:xfrm>
            <a:off x="7155112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6B94C63-0B1E-D64B-B8E8-383CEDA9302A}"/>
              </a:ext>
            </a:extLst>
          </p:cNvPr>
          <p:cNvSpPr/>
          <p:nvPr/>
        </p:nvSpPr>
        <p:spPr>
          <a:xfrm>
            <a:off x="7155112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A430E78-5195-FA4B-BB5D-2192C1A6B61A}"/>
              </a:ext>
            </a:extLst>
          </p:cNvPr>
          <p:cNvSpPr/>
          <p:nvPr/>
        </p:nvSpPr>
        <p:spPr>
          <a:xfrm>
            <a:off x="7155112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9E05BDB-31D9-4743-9782-484E3C9621AA}"/>
              </a:ext>
            </a:extLst>
          </p:cNvPr>
          <p:cNvSpPr/>
          <p:nvPr/>
        </p:nvSpPr>
        <p:spPr>
          <a:xfrm>
            <a:off x="7155112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9B187B4-0546-D34D-9232-5FD8175629A3}"/>
              </a:ext>
            </a:extLst>
          </p:cNvPr>
          <p:cNvSpPr txBox="1"/>
          <p:nvPr/>
        </p:nvSpPr>
        <p:spPr>
          <a:xfrm>
            <a:off x="279400" y="5715000"/>
            <a:ext cx="2349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 der Ord et al. 2016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6359A11-4E11-5348-8A15-58D845F0A67D}"/>
              </a:ext>
            </a:extLst>
          </p:cNvPr>
          <p:cNvSpPr txBox="1"/>
          <p:nvPr/>
        </p:nvSpPr>
        <p:spPr>
          <a:xfrm>
            <a:off x="274388" y="1935665"/>
            <a:ext cx="392934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Pick a pixel and sample it;  </a:t>
            </a:r>
          </a:p>
          <a:p>
            <a:r>
              <a:rPr lang="en-US" sz="2400" dirty="0"/>
              <a:t>Typically top left corner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Connect to neighbor pixels </a:t>
            </a:r>
          </a:p>
          <a:p>
            <a:r>
              <a:rPr lang="en-US" sz="2400" dirty="0"/>
              <a:t>with RNN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Generate neighbors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Continue</a:t>
            </a:r>
          </a:p>
          <a:p>
            <a:endParaRPr lang="en-US" sz="24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E70A2C0-E0B4-6547-88B2-01C8CF0E1E17}"/>
              </a:ext>
            </a:extLst>
          </p:cNvPr>
          <p:cNvCxnSpPr>
            <a:cxnSpLocks/>
          </p:cNvCxnSpPr>
          <p:nvPr/>
        </p:nvCxnSpPr>
        <p:spPr>
          <a:xfrm>
            <a:off x="5377611" y="2036525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16592AF-12E2-7D4C-9F94-DF69716B4D82}"/>
              </a:ext>
            </a:extLst>
          </p:cNvPr>
          <p:cNvCxnSpPr>
            <a:cxnSpLocks/>
          </p:cNvCxnSpPr>
          <p:nvPr/>
        </p:nvCxnSpPr>
        <p:spPr>
          <a:xfrm>
            <a:off x="5250611" y="21635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6B2A674-9405-3D4A-973B-81E3FAB99C8F}"/>
              </a:ext>
            </a:extLst>
          </p:cNvPr>
          <p:cNvCxnSpPr>
            <a:cxnSpLocks/>
          </p:cNvCxnSpPr>
          <p:nvPr/>
        </p:nvCxnSpPr>
        <p:spPr>
          <a:xfrm>
            <a:off x="5364911" y="2481025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4368B59-28FA-8141-92C5-09571BFDDE6D}"/>
              </a:ext>
            </a:extLst>
          </p:cNvPr>
          <p:cNvCxnSpPr>
            <a:cxnSpLocks/>
          </p:cNvCxnSpPr>
          <p:nvPr/>
        </p:nvCxnSpPr>
        <p:spPr>
          <a:xfrm>
            <a:off x="5905303" y="2041050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49888BD-E13F-2D40-B15A-E83FDEC9B692}"/>
              </a:ext>
            </a:extLst>
          </p:cNvPr>
          <p:cNvCxnSpPr>
            <a:cxnSpLocks/>
          </p:cNvCxnSpPr>
          <p:nvPr/>
        </p:nvCxnSpPr>
        <p:spPr>
          <a:xfrm>
            <a:off x="5745911" y="21508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0DFEE28-F0C0-CC4D-8808-B49B56FBF618}"/>
              </a:ext>
            </a:extLst>
          </p:cNvPr>
          <p:cNvCxnSpPr>
            <a:cxnSpLocks/>
          </p:cNvCxnSpPr>
          <p:nvPr/>
        </p:nvCxnSpPr>
        <p:spPr>
          <a:xfrm>
            <a:off x="5250611" y="25699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8F4F494-D75C-4E43-8562-3D3851F00E77}"/>
                  </a:ext>
                </a:extLst>
              </p14:cNvPr>
              <p14:cNvContentPartPr/>
              <p14:nvPr/>
            </p14:nvContentPartPr>
            <p14:xfrm>
              <a:off x="5101560" y="1840680"/>
              <a:ext cx="808200" cy="8110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8F4F494-D75C-4E43-8562-3D3851F00E7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85360" y="1824480"/>
                <a:ext cx="840600" cy="84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0875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99063-C029-B446-8B7B-6DBA33A0B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Pixel RNN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4354AF4-30A7-754D-B686-402745606107}"/>
              </a:ext>
            </a:extLst>
          </p:cNvPr>
          <p:cNvSpPr/>
          <p:nvPr/>
        </p:nvSpPr>
        <p:spPr>
          <a:xfrm>
            <a:off x="5655928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B3BD37-D0D5-984E-AF9F-82980D75A27F}"/>
              </a:ext>
            </a:extLst>
          </p:cNvPr>
          <p:cNvSpPr/>
          <p:nvPr/>
        </p:nvSpPr>
        <p:spPr>
          <a:xfrm>
            <a:off x="5156200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97C380-2B9E-F540-9F1C-6A8820CA0E90}"/>
              </a:ext>
            </a:extLst>
          </p:cNvPr>
          <p:cNvSpPr/>
          <p:nvPr/>
        </p:nvSpPr>
        <p:spPr>
          <a:xfrm>
            <a:off x="6155656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AED1CD-3F87-3349-BDB8-17AA53E793CE}"/>
              </a:ext>
            </a:extLst>
          </p:cNvPr>
          <p:cNvSpPr/>
          <p:nvPr/>
        </p:nvSpPr>
        <p:spPr>
          <a:xfrm>
            <a:off x="6655384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74599CC-0A0D-C04C-A844-C82208E91168}"/>
              </a:ext>
            </a:extLst>
          </p:cNvPr>
          <p:cNvSpPr/>
          <p:nvPr/>
        </p:nvSpPr>
        <p:spPr>
          <a:xfrm>
            <a:off x="5655928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6B9B325-33DF-FD4C-B2AD-4DF4C53D760C}"/>
              </a:ext>
            </a:extLst>
          </p:cNvPr>
          <p:cNvSpPr/>
          <p:nvPr/>
        </p:nvSpPr>
        <p:spPr>
          <a:xfrm>
            <a:off x="5156200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07B09DE-CE0C-B042-B5BA-5C51C02EC332}"/>
              </a:ext>
            </a:extLst>
          </p:cNvPr>
          <p:cNvSpPr/>
          <p:nvPr/>
        </p:nvSpPr>
        <p:spPr>
          <a:xfrm>
            <a:off x="6155656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1E85814-8914-C142-8AA6-231BD06C510D}"/>
              </a:ext>
            </a:extLst>
          </p:cNvPr>
          <p:cNvSpPr/>
          <p:nvPr/>
        </p:nvSpPr>
        <p:spPr>
          <a:xfrm>
            <a:off x="6655384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6A6B5EE-C941-8645-A0ED-AA516CFEEB1A}"/>
              </a:ext>
            </a:extLst>
          </p:cNvPr>
          <p:cNvSpPr/>
          <p:nvPr/>
        </p:nvSpPr>
        <p:spPr>
          <a:xfrm>
            <a:off x="5655928" y="2823024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6F22368-2466-2E4F-BBA3-62D7D0AFEB32}"/>
              </a:ext>
            </a:extLst>
          </p:cNvPr>
          <p:cNvSpPr/>
          <p:nvPr/>
        </p:nvSpPr>
        <p:spPr>
          <a:xfrm>
            <a:off x="5156200" y="2823024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BB5A372-7C3A-5B43-A09D-7F5CBEB8A1DF}"/>
              </a:ext>
            </a:extLst>
          </p:cNvPr>
          <p:cNvSpPr/>
          <p:nvPr/>
        </p:nvSpPr>
        <p:spPr>
          <a:xfrm>
            <a:off x="6155656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4398747-FF0B-BE43-B707-6A9862F66475}"/>
              </a:ext>
            </a:extLst>
          </p:cNvPr>
          <p:cNvSpPr/>
          <p:nvPr/>
        </p:nvSpPr>
        <p:spPr>
          <a:xfrm>
            <a:off x="6655384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606C6E69-86F8-B741-85EB-236123B1EFA6}"/>
              </a:ext>
            </a:extLst>
          </p:cNvPr>
          <p:cNvSpPr/>
          <p:nvPr/>
        </p:nvSpPr>
        <p:spPr>
          <a:xfrm>
            <a:off x="5655928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3AC62D0-177B-9849-A2A4-2909B9BBD04A}"/>
              </a:ext>
            </a:extLst>
          </p:cNvPr>
          <p:cNvSpPr/>
          <p:nvPr/>
        </p:nvSpPr>
        <p:spPr>
          <a:xfrm>
            <a:off x="5156200" y="32472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14D0FEB3-474F-5D49-854B-A1E888C8A3FB}"/>
              </a:ext>
            </a:extLst>
          </p:cNvPr>
          <p:cNvSpPr/>
          <p:nvPr/>
        </p:nvSpPr>
        <p:spPr>
          <a:xfrm>
            <a:off x="6155656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2B64914B-7BC9-4343-8A6F-71247030AD9A}"/>
              </a:ext>
            </a:extLst>
          </p:cNvPr>
          <p:cNvSpPr/>
          <p:nvPr/>
        </p:nvSpPr>
        <p:spPr>
          <a:xfrm>
            <a:off x="6655384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BDCFF48-E182-0D46-8346-459F03C8317A}"/>
              </a:ext>
            </a:extLst>
          </p:cNvPr>
          <p:cNvSpPr/>
          <p:nvPr/>
        </p:nvSpPr>
        <p:spPr>
          <a:xfrm>
            <a:off x="5655928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7EDCE043-6728-4E45-86B3-0B8775837E8D}"/>
              </a:ext>
            </a:extLst>
          </p:cNvPr>
          <p:cNvSpPr/>
          <p:nvPr/>
        </p:nvSpPr>
        <p:spPr>
          <a:xfrm>
            <a:off x="5156200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1E8546A-113F-D84C-81B6-FECE3C93AAD1}"/>
              </a:ext>
            </a:extLst>
          </p:cNvPr>
          <p:cNvSpPr/>
          <p:nvPr/>
        </p:nvSpPr>
        <p:spPr>
          <a:xfrm>
            <a:off x="6155656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F6246AC-FD67-B042-8464-011D7D513160}"/>
              </a:ext>
            </a:extLst>
          </p:cNvPr>
          <p:cNvSpPr/>
          <p:nvPr/>
        </p:nvSpPr>
        <p:spPr>
          <a:xfrm>
            <a:off x="6655384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5018DF3-7AEA-5B4F-B885-7B809E891DBC}"/>
              </a:ext>
            </a:extLst>
          </p:cNvPr>
          <p:cNvSpPr/>
          <p:nvPr/>
        </p:nvSpPr>
        <p:spPr>
          <a:xfrm>
            <a:off x="7155112" y="1974562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A0D3264B-4419-4747-ABB3-25FA304B1692}"/>
              </a:ext>
            </a:extLst>
          </p:cNvPr>
          <p:cNvSpPr/>
          <p:nvPr/>
        </p:nvSpPr>
        <p:spPr>
          <a:xfrm>
            <a:off x="7155112" y="2398793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6B94C63-0B1E-D64B-B8E8-383CEDA9302A}"/>
              </a:ext>
            </a:extLst>
          </p:cNvPr>
          <p:cNvSpPr/>
          <p:nvPr/>
        </p:nvSpPr>
        <p:spPr>
          <a:xfrm>
            <a:off x="7155112" y="2823024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A430E78-5195-FA4B-BB5D-2192C1A6B61A}"/>
              </a:ext>
            </a:extLst>
          </p:cNvPr>
          <p:cNvSpPr/>
          <p:nvPr/>
        </p:nvSpPr>
        <p:spPr>
          <a:xfrm>
            <a:off x="7155112" y="32472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9E05BDB-31D9-4743-9782-484E3C9621AA}"/>
              </a:ext>
            </a:extLst>
          </p:cNvPr>
          <p:cNvSpPr/>
          <p:nvPr/>
        </p:nvSpPr>
        <p:spPr>
          <a:xfrm>
            <a:off x="7155112" y="3640955"/>
            <a:ext cx="165100" cy="14101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9B187B4-0546-D34D-9232-5FD8175629A3}"/>
              </a:ext>
            </a:extLst>
          </p:cNvPr>
          <p:cNvSpPr txBox="1"/>
          <p:nvPr/>
        </p:nvSpPr>
        <p:spPr>
          <a:xfrm>
            <a:off x="279400" y="5715000"/>
            <a:ext cx="2349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 der Ord et al. 2016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6359A11-4E11-5348-8A15-58D845F0A67D}"/>
              </a:ext>
            </a:extLst>
          </p:cNvPr>
          <p:cNvSpPr txBox="1"/>
          <p:nvPr/>
        </p:nvSpPr>
        <p:spPr>
          <a:xfrm>
            <a:off x="274388" y="1935665"/>
            <a:ext cx="392934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Pick a pixel and sample it;  </a:t>
            </a:r>
          </a:p>
          <a:p>
            <a:r>
              <a:rPr lang="en-US" sz="2400" dirty="0"/>
              <a:t>Typically top left corner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Connect to neighbor pixels </a:t>
            </a:r>
          </a:p>
          <a:p>
            <a:r>
              <a:rPr lang="en-US" sz="2400" dirty="0"/>
              <a:t>with RNN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Generate neighbors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Continue</a:t>
            </a:r>
          </a:p>
          <a:p>
            <a:endParaRPr lang="en-US" sz="24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E70A2C0-E0B4-6547-88B2-01C8CF0E1E17}"/>
              </a:ext>
            </a:extLst>
          </p:cNvPr>
          <p:cNvCxnSpPr>
            <a:cxnSpLocks/>
          </p:cNvCxnSpPr>
          <p:nvPr/>
        </p:nvCxnSpPr>
        <p:spPr>
          <a:xfrm>
            <a:off x="5377611" y="2036525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16592AF-12E2-7D4C-9F94-DF69716B4D82}"/>
              </a:ext>
            </a:extLst>
          </p:cNvPr>
          <p:cNvCxnSpPr>
            <a:cxnSpLocks/>
          </p:cNvCxnSpPr>
          <p:nvPr/>
        </p:nvCxnSpPr>
        <p:spPr>
          <a:xfrm>
            <a:off x="5250611" y="21635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6B2A674-9405-3D4A-973B-81E3FAB99C8F}"/>
              </a:ext>
            </a:extLst>
          </p:cNvPr>
          <p:cNvCxnSpPr>
            <a:cxnSpLocks/>
          </p:cNvCxnSpPr>
          <p:nvPr/>
        </p:nvCxnSpPr>
        <p:spPr>
          <a:xfrm>
            <a:off x="5364911" y="2481025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4368B59-28FA-8141-92C5-09571BFDDE6D}"/>
              </a:ext>
            </a:extLst>
          </p:cNvPr>
          <p:cNvCxnSpPr>
            <a:cxnSpLocks/>
          </p:cNvCxnSpPr>
          <p:nvPr/>
        </p:nvCxnSpPr>
        <p:spPr>
          <a:xfrm>
            <a:off x="5905303" y="2041050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49888BD-E13F-2D40-B15A-E83FDEC9B692}"/>
              </a:ext>
            </a:extLst>
          </p:cNvPr>
          <p:cNvCxnSpPr>
            <a:cxnSpLocks/>
          </p:cNvCxnSpPr>
          <p:nvPr/>
        </p:nvCxnSpPr>
        <p:spPr>
          <a:xfrm>
            <a:off x="5745911" y="21508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0DFEE28-F0C0-CC4D-8808-B49B56FBF618}"/>
              </a:ext>
            </a:extLst>
          </p:cNvPr>
          <p:cNvCxnSpPr>
            <a:cxnSpLocks/>
          </p:cNvCxnSpPr>
          <p:nvPr/>
        </p:nvCxnSpPr>
        <p:spPr>
          <a:xfrm>
            <a:off x="5250611" y="25699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95D0F1A-C7B2-3844-A1B1-47D08569D504}"/>
              </a:ext>
            </a:extLst>
          </p:cNvPr>
          <p:cNvCxnSpPr>
            <a:cxnSpLocks/>
          </p:cNvCxnSpPr>
          <p:nvPr/>
        </p:nvCxnSpPr>
        <p:spPr>
          <a:xfrm>
            <a:off x="6405031" y="2036525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19FDD5B-2428-5A47-9F48-89AEA81953C3}"/>
              </a:ext>
            </a:extLst>
          </p:cNvPr>
          <p:cNvCxnSpPr>
            <a:cxnSpLocks/>
          </p:cNvCxnSpPr>
          <p:nvPr/>
        </p:nvCxnSpPr>
        <p:spPr>
          <a:xfrm>
            <a:off x="5879903" y="2458643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E3B6771-F760-8845-AA14-56C2BF6A3AD4}"/>
              </a:ext>
            </a:extLst>
          </p:cNvPr>
          <p:cNvCxnSpPr>
            <a:cxnSpLocks/>
          </p:cNvCxnSpPr>
          <p:nvPr/>
        </p:nvCxnSpPr>
        <p:spPr>
          <a:xfrm>
            <a:off x="5250611" y="30017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731DDCE-569B-1649-9788-3D66D32205A3}"/>
              </a:ext>
            </a:extLst>
          </p:cNvPr>
          <p:cNvCxnSpPr>
            <a:cxnSpLocks/>
          </p:cNvCxnSpPr>
          <p:nvPr/>
        </p:nvCxnSpPr>
        <p:spPr>
          <a:xfrm>
            <a:off x="5359400" y="2878349"/>
            <a:ext cx="250353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FCB940A-D31A-DA4A-BE0E-0BB9EB740DEB}"/>
              </a:ext>
            </a:extLst>
          </p:cNvPr>
          <p:cNvCxnSpPr>
            <a:cxnSpLocks/>
          </p:cNvCxnSpPr>
          <p:nvPr/>
        </p:nvCxnSpPr>
        <p:spPr>
          <a:xfrm>
            <a:off x="5745911" y="25699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854BDC0-B89C-BA4D-AF28-7BB6A41F9D6A}"/>
              </a:ext>
            </a:extLst>
          </p:cNvPr>
          <p:cNvCxnSpPr>
            <a:cxnSpLocks/>
          </p:cNvCxnSpPr>
          <p:nvPr/>
        </p:nvCxnSpPr>
        <p:spPr>
          <a:xfrm>
            <a:off x="6241211" y="2163525"/>
            <a:ext cx="0" cy="20986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5E72C97-2260-7344-B5A6-C782C8FC0B7A}"/>
                  </a:ext>
                </a:extLst>
              </p14:cNvPr>
              <p14:cNvContentPartPr/>
              <p14:nvPr/>
            </p14:nvContentPartPr>
            <p14:xfrm>
              <a:off x="5081400" y="1904400"/>
              <a:ext cx="258480" cy="2178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5E72C97-2260-7344-B5A6-C782C8FC0B7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65200" y="1888200"/>
                <a:ext cx="290880" cy="25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8667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99063-C029-B446-8B7B-6DBA33A0B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/>
              <a:t>Pixel RNN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4354AF4-30A7-754D-B686-402745606107}"/>
              </a:ext>
            </a:extLst>
          </p:cNvPr>
          <p:cNvSpPr/>
          <p:nvPr/>
        </p:nvSpPr>
        <p:spPr>
          <a:xfrm>
            <a:off x="5655928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FB3BD37-D0D5-984E-AF9F-82980D75A27F}"/>
              </a:ext>
            </a:extLst>
          </p:cNvPr>
          <p:cNvSpPr/>
          <p:nvPr/>
        </p:nvSpPr>
        <p:spPr>
          <a:xfrm>
            <a:off x="5156200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F97C380-2B9E-F540-9F1C-6A8820CA0E90}"/>
              </a:ext>
            </a:extLst>
          </p:cNvPr>
          <p:cNvSpPr/>
          <p:nvPr/>
        </p:nvSpPr>
        <p:spPr>
          <a:xfrm>
            <a:off x="6155656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7AED1CD-3F87-3349-BDB8-17AA53E793CE}"/>
              </a:ext>
            </a:extLst>
          </p:cNvPr>
          <p:cNvSpPr/>
          <p:nvPr/>
        </p:nvSpPr>
        <p:spPr>
          <a:xfrm>
            <a:off x="6655384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74599CC-0A0D-C04C-A844-C82208E91168}"/>
              </a:ext>
            </a:extLst>
          </p:cNvPr>
          <p:cNvSpPr/>
          <p:nvPr/>
        </p:nvSpPr>
        <p:spPr>
          <a:xfrm>
            <a:off x="5655928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6B9B325-33DF-FD4C-B2AD-4DF4C53D760C}"/>
              </a:ext>
            </a:extLst>
          </p:cNvPr>
          <p:cNvSpPr/>
          <p:nvPr/>
        </p:nvSpPr>
        <p:spPr>
          <a:xfrm>
            <a:off x="5156200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D07B09DE-CE0C-B042-B5BA-5C51C02EC332}"/>
              </a:ext>
            </a:extLst>
          </p:cNvPr>
          <p:cNvSpPr/>
          <p:nvPr/>
        </p:nvSpPr>
        <p:spPr>
          <a:xfrm>
            <a:off x="6155656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1E85814-8914-C142-8AA6-231BD06C510D}"/>
              </a:ext>
            </a:extLst>
          </p:cNvPr>
          <p:cNvSpPr/>
          <p:nvPr/>
        </p:nvSpPr>
        <p:spPr>
          <a:xfrm>
            <a:off x="6655384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B6A6B5EE-C941-8645-A0ED-AA516CFEEB1A}"/>
              </a:ext>
            </a:extLst>
          </p:cNvPr>
          <p:cNvSpPr/>
          <p:nvPr/>
        </p:nvSpPr>
        <p:spPr>
          <a:xfrm>
            <a:off x="5655928" y="2823024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6F22368-2466-2E4F-BBA3-62D7D0AFEB32}"/>
              </a:ext>
            </a:extLst>
          </p:cNvPr>
          <p:cNvSpPr/>
          <p:nvPr/>
        </p:nvSpPr>
        <p:spPr>
          <a:xfrm>
            <a:off x="5156200" y="2823024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CBB5A372-7C3A-5B43-A09D-7F5CBEB8A1DF}"/>
              </a:ext>
            </a:extLst>
          </p:cNvPr>
          <p:cNvSpPr/>
          <p:nvPr/>
        </p:nvSpPr>
        <p:spPr>
          <a:xfrm>
            <a:off x="6155656" y="2823024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94398747-FF0B-BE43-B707-6A9862F66475}"/>
              </a:ext>
            </a:extLst>
          </p:cNvPr>
          <p:cNvSpPr/>
          <p:nvPr/>
        </p:nvSpPr>
        <p:spPr>
          <a:xfrm>
            <a:off x="6655384" y="2823024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606C6E69-86F8-B741-85EB-236123B1EFA6}"/>
              </a:ext>
            </a:extLst>
          </p:cNvPr>
          <p:cNvSpPr/>
          <p:nvPr/>
        </p:nvSpPr>
        <p:spPr>
          <a:xfrm>
            <a:off x="5655928" y="32472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33AC62D0-177B-9849-A2A4-2909B9BBD04A}"/>
              </a:ext>
            </a:extLst>
          </p:cNvPr>
          <p:cNvSpPr/>
          <p:nvPr/>
        </p:nvSpPr>
        <p:spPr>
          <a:xfrm>
            <a:off x="5156200" y="32472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14D0FEB3-474F-5D49-854B-A1E888C8A3FB}"/>
              </a:ext>
            </a:extLst>
          </p:cNvPr>
          <p:cNvSpPr/>
          <p:nvPr/>
        </p:nvSpPr>
        <p:spPr>
          <a:xfrm>
            <a:off x="6155656" y="32472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2B64914B-7BC9-4343-8A6F-71247030AD9A}"/>
              </a:ext>
            </a:extLst>
          </p:cNvPr>
          <p:cNvSpPr/>
          <p:nvPr/>
        </p:nvSpPr>
        <p:spPr>
          <a:xfrm>
            <a:off x="6655384" y="32472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BDCFF48-E182-0D46-8346-459F03C8317A}"/>
              </a:ext>
            </a:extLst>
          </p:cNvPr>
          <p:cNvSpPr/>
          <p:nvPr/>
        </p:nvSpPr>
        <p:spPr>
          <a:xfrm>
            <a:off x="5655928" y="36409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7EDCE043-6728-4E45-86B3-0B8775837E8D}"/>
              </a:ext>
            </a:extLst>
          </p:cNvPr>
          <p:cNvSpPr/>
          <p:nvPr/>
        </p:nvSpPr>
        <p:spPr>
          <a:xfrm>
            <a:off x="5156200" y="36409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41E8546A-113F-D84C-81B6-FECE3C93AAD1}"/>
              </a:ext>
            </a:extLst>
          </p:cNvPr>
          <p:cNvSpPr/>
          <p:nvPr/>
        </p:nvSpPr>
        <p:spPr>
          <a:xfrm>
            <a:off x="6155656" y="36409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7F6246AC-FD67-B042-8464-011D7D513160}"/>
              </a:ext>
            </a:extLst>
          </p:cNvPr>
          <p:cNvSpPr/>
          <p:nvPr/>
        </p:nvSpPr>
        <p:spPr>
          <a:xfrm>
            <a:off x="6655384" y="36409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5018DF3-7AEA-5B4F-B885-7B809E891DBC}"/>
              </a:ext>
            </a:extLst>
          </p:cNvPr>
          <p:cNvSpPr/>
          <p:nvPr/>
        </p:nvSpPr>
        <p:spPr>
          <a:xfrm>
            <a:off x="7155112" y="1974562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A0D3264B-4419-4747-ABB3-25FA304B1692}"/>
              </a:ext>
            </a:extLst>
          </p:cNvPr>
          <p:cNvSpPr/>
          <p:nvPr/>
        </p:nvSpPr>
        <p:spPr>
          <a:xfrm>
            <a:off x="7155112" y="2398793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6B94C63-0B1E-D64B-B8E8-383CEDA9302A}"/>
              </a:ext>
            </a:extLst>
          </p:cNvPr>
          <p:cNvSpPr/>
          <p:nvPr/>
        </p:nvSpPr>
        <p:spPr>
          <a:xfrm>
            <a:off x="7155112" y="2823024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A430E78-5195-FA4B-BB5D-2192C1A6B61A}"/>
              </a:ext>
            </a:extLst>
          </p:cNvPr>
          <p:cNvSpPr/>
          <p:nvPr/>
        </p:nvSpPr>
        <p:spPr>
          <a:xfrm>
            <a:off x="7155112" y="32472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9E05BDB-31D9-4743-9782-484E3C9621AA}"/>
              </a:ext>
            </a:extLst>
          </p:cNvPr>
          <p:cNvSpPr/>
          <p:nvPr/>
        </p:nvSpPr>
        <p:spPr>
          <a:xfrm>
            <a:off x="7155112" y="3640955"/>
            <a:ext cx="165100" cy="141014"/>
          </a:xfrm>
          <a:prstGeom prst="ellipse">
            <a:avLst/>
          </a:prstGeom>
          <a:solidFill>
            <a:srgbClr val="00B05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9B187B4-0546-D34D-9232-5FD8175629A3}"/>
              </a:ext>
            </a:extLst>
          </p:cNvPr>
          <p:cNvSpPr txBox="1"/>
          <p:nvPr/>
        </p:nvSpPr>
        <p:spPr>
          <a:xfrm>
            <a:off x="279400" y="5715000"/>
            <a:ext cx="2349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Van der Ord et al. 2016</a:t>
            </a: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E6639160-BB34-DD4D-B3FE-E6E9FE8DA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1482019"/>
            <a:ext cx="3354042" cy="2964037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B5C4816C-6D08-A747-A2D4-44D730AFF700}"/>
              </a:ext>
            </a:extLst>
          </p:cNvPr>
          <p:cNvSpPr txBox="1"/>
          <p:nvPr/>
        </p:nvSpPr>
        <p:spPr>
          <a:xfrm>
            <a:off x="647700" y="4526530"/>
            <a:ext cx="2202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CIFAR 10 Generations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A42DDAC-3954-B941-96E6-58F1A17B76C1}"/>
              </a:ext>
            </a:extLst>
          </p:cNvPr>
          <p:cNvGrpSpPr/>
          <p:nvPr/>
        </p:nvGrpSpPr>
        <p:grpSpPr>
          <a:xfrm>
            <a:off x="5250611" y="2163525"/>
            <a:ext cx="0" cy="1454468"/>
            <a:chOff x="5250611" y="2163525"/>
            <a:chExt cx="0" cy="1454468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0A68E346-DF47-1E41-A81A-B649D74F62FC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1635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31269B6-732A-C34B-B313-FA15E76B11B7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5699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860CF8B-1FCA-2542-8B3A-71C78B07E6B2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0017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12A051E-DC41-D540-81DD-B4A100760ADD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4081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56B197B-48C1-6641-9508-26AC328570D1}"/>
              </a:ext>
            </a:extLst>
          </p:cNvPr>
          <p:cNvGrpSpPr/>
          <p:nvPr/>
        </p:nvGrpSpPr>
        <p:grpSpPr>
          <a:xfrm>
            <a:off x="5733211" y="2163525"/>
            <a:ext cx="0" cy="1454468"/>
            <a:chOff x="5250611" y="2163525"/>
            <a:chExt cx="0" cy="1454468"/>
          </a:xfrm>
        </p:grpSpPr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4152655-F007-9A4F-8A2A-37E7929D950E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1635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7A3619DA-8234-8F40-B85A-94D30608EDD9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5699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892A9667-3415-B344-A74F-7D607ECF4B09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0017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BD5C656A-E69C-9242-BA72-871CB06CD390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4081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E309717-07C4-FE49-9B94-0B41D0345D43}"/>
              </a:ext>
            </a:extLst>
          </p:cNvPr>
          <p:cNvGrpSpPr/>
          <p:nvPr/>
        </p:nvGrpSpPr>
        <p:grpSpPr>
          <a:xfrm>
            <a:off x="6241211" y="2163525"/>
            <a:ext cx="0" cy="1454468"/>
            <a:chOff x="5250611" y="2163525"/>
            <a:chExt cx="0" cy="1454468"/>
          </a:xfrm>
        </p:grpSpPr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AE9EE2AC-BB9F-A547-A778-E03135CDAC39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1635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FE153982-BBC9-D940-A047-B2034D14051F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5699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6F7C94F5-4A5B-EE4F-9FC3-3EDEA0AC1802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0017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80E5E47-275E-9C44-A63F-517B81C78814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4081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47570F4-AEBE-D147-84EB-6AD8CF31666C}"/>
              </a:ext>
            </a:extLst>
          </p:cNvPr>
          <p:cNvGrpSpPr/>
          <p:nvPr/>
        </p:nvGrpSpPr>
        <p:grpSpPr>
          <a:xfrm>
            <a:off x="6736511" y="2163525"/>
            <a:ext cx="0" cy="1454468"/>
            <a:chOff x="5250611" y="2163525"/>
            <a:chExt cx="0" cy="1454468"/>
          </a:xfrm>
        </p:grpSpPr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B68C77F0-B29D-9A43-89EA-66ADF7B02A0A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1635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E73FC4B8-26BD-2544-970B-AB0C4EDB5A06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5699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06B682BF-1B83-584E-8047-27B5238AC50E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0017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63F92C30-3748-B441-9C67-791B8E8DB53D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4081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59165EE-418E-194E-95BC-6E13A4B5D674}"/>
              </a:ext>
            </a:extLst>
          </p:cNvPr>
          <p:cNvGrpSpPr/>
          <p:nvPr/>
        </p:nvGrpSpPr>
        <p:grpSpPr>
          <a:xfrm>
            <a:off x="7231811" y="2163525"/>
            <a:ext cx="0" cy="1454468"/>
            <a:chOff x="5250611" y="2163525"/>
            <a:chExt cx="0" cy="1454468"/>
          </a:xfrm>
        </p:grpSpPr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1298ABF9-6111-5F45-B000-45710E8BA3F0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1635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0269A497-C34F-7541-AF0C-0BEAF6092B96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25699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478DEF62-8EA1-8248-8E84-742DDE03F8F0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0017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123647C9-194C-A049-9AEA-EC39382D2963}"/>
                </a:ext>
              </a:extLst>
            </p:cNvPr>
            <p:cNvCxnSpPr>
              <a:cxnSpLocks/>
            </p:cNvCxnSpPr>
            <p:nvPr/>
          </p:nvCxnSpPr>
          <p:spPr>
            <a:xfrm>
              <a:off x="5250611" y="3408125"/>
              <a:ext cx="0" cy="209868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6C4934B-DC1D-7240-B264-D7FB1863CF43}"/>
              </a:ext>
            </a:extLst>
          </p:cNvPr>
          <p:cNvGrpSpPr/>
          <p:nvPr/>
        </p:nvGrpSpPr>
        <p:grpSpPr>
          <a:xfrm>
            <a:off x="5377611" y="2036525"/>
            <a:ext cx="1747673" cy="4525"/>
            <a:chOff x="5377611" y="2036525"/>
            <a:chExt cx="1747673" cy="4525"/>
          </a:xfrm>
        </p:grpSpPr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CE468897-FE2C-D445-ACF8-7E2D80208091}"/>
                </a:ext>
              </a:extLst>
            </p:cNvPr>
            <p:cNvCxnSpPr>
              <a:cxnSpLocks/>
            </p:cNvCxnSpPr>
            <p:nvPr/>
          </p:nvCxnSpPr>
          <p:spPr>
            <a:xfrm>
              <a:off x="537761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8385BB52-61A2-674C-9999-BFAB45996D1D}"/>
                </a:ext>
              </a:extLst>
            </p:cNvPr>
            <p:cNvCxnSpPr>
              <a:cxnSpLocks/>
            </p:cNvCxnSpPr>
            <p:nvPr/>
          </p:nvCxnSpPr>
          <p:spPr>
            <a:xfrm>
              <a:off x="5905303" y="2041050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3854C509-7AFF-C440-A306-FA7DDCE4607B}"/>
                </a:ext>
              </a:extLst>
            </p:cNvPr>
            <p:cNvCxnSpPr>
              <a:cxnSpLocks/>
            </p:cNvCxnSpPr>
            <p:nvPr/>
          </p:nvCxnSpPr>
          <p:spPr>
            <a:xfrm>
              <a:off x="64050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F9BD2E5D-FE37-FA43-97FD-DE47AFDA2A2D}"/>
                </a:ext>
              </a:extLst>
            </p:cNvPr>
            <p:cNvCxnSpPr>
              <a:cxnSpLocks/>
            </p:cNvCxnSpPr>
            <p:nvPr/>
          </p:nvCxnSpPr>
          <p:spPr>
            <a:xfrm>
              <a:off x="68749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AAABBC63-7C4A-B34B-899D-D07C3BBA7427}"/>
              </a:ext>
            </a:extLst>
          </p:cNvPr>
          <p:cNvGrpSpPr/>
          <p:nvPr/>
        </p:nvGrpSpPr>
        <p:grpSpPr>
          <a:xfrm>
            <a:off x="5377611" y="2482562"/>
            <a:ext cx="1747673" cy="4525"/>
            <a:chOff x="5377611" y="2036525"/>
            <a:chExt cx="1747673" cy="4525"/>
          </a:xfrm>
        </p:grpSpPr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4CD47F31-7E5F-4743-BA78-BFAF7AFEB440}"/>
                </a:ext>
              </a:extLst>
            </p:cNvPr>
            <p:cNvCxnSpPr>
              <a:cxnSpLocks/>
            </p:cNvCxnSpPr>
            <p:nvPr/>
          </p:nvCxnSpPr>
          <p:spPr>
            <a:xfrm>
              <a:off x="537761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D7E4838C-6DA7-F144-B112-B8D9E8EB5B81}"/>
                </a:ext>
              </a:extLst>
            </p:cNvPr>
            <p:cNvCxnSpPr>
              <a:cxnSpLocks/>
            </p:cNvCxnSpPr>
            <p:nvPr/>
          </p:nvCxnSpPr>
          <p:spPr>
            <a:xfrm>
              <a:off x="5905303" y="2041050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28839AC0-A223-BA4A-B944-0B5495E71C62}"/>
                </a:ext>
              </a:extLst>
            </p:cNvPr>
            <p:cNvCxnSpPr>
              <a:cxnSpLocks/>
            </p:cNvCxnSpPr>
            <p:nvPr/>
          </p:nvCxnSpPr>
          <p:spPr>
            <a:xfrm>
              <a:off x="64050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ABECA986-40BD-7F4B-BDE7-D02CD39137B6}"/>
                </a:ext>
              </a:extLst>
            </p:cNvPr>
            <p:cNvCxnSpPr>
              <a:cxnSpLocks/>
            </p:cNvCxnSpPr>
            <p:nvPr/>
          </p:nvCxnSpPr>
          <p:spPr>
            <a:xfrm>
              <a:off x="68749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9EA694F2-3FFD-7347-953B-DD5B39F1BE30}"/>
              </a:ext>
            </a:extLst>
          </p:cNvPr>
          <p:cNvGrpSpPr/>
          <p:nvPr/>
        </p:nvGrpSpPr>
        <p:grpSpPr>
          <a:xfrm>
            <a:off x="5377611" y="2889006"/>
            <a:ext cx="1747673" cy="4525"/>
            <a:chOff x="5377611" y="2036525"/>
            <a:chExt cx="1747673" cy="4525"/>
          </a:xfrm>
        </p:grpSpPr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C62FD00F-773C-6E49-8E34-8F8276852811}"/>
                </a:ext>
              </a:extLst>
            </p:cNvPr>
            <p:cNvCxnSpPr>
              <a:cxnSpLocks/>
            </p:cNvCxnSpPr>
            <p:nvPr/>
          </p:nvCxnSpPr>
          <p:spPr>
            <a:xfrm>
              <a:off x="537761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EDA5D086-2B30-C140-8F9C-8224386D42DE}"/>
                </a:ext>
              </a:extLst>
            </p:cNvPr>
            <p:cNvCxnSpPr>
              <a:cxnSpLocks/>
            </p:cNvCxnSpPr>
            <p:nvPr/>
          </p:nvCxnSpPr>
          <p:spPr>
            <a:xfrm>
              <a:off x="5905303" y="2041050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A27E00C2-0400-7345-88E2-B6EC85F58585}"/>
                </a:ext>
              </a:extLst>
            </p:cNvPr>
            <p:cNvCxnSpPr>
              <a:cxnSpLocks/>
            </p:cNvCxnSpPr>
            <p:nvPr/>
          </p:nvCxnSpPr>
          <p:spPr>
            <a:xfrm>
              <a:off x="64050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03B4CFAF-8CEC-3640-A635-D3EAB59F9871}"/>
                </a:ext>
              </a:extLst>
            </p:cNvPr>
            <p:cNvCxnSpPr>
              <a:cxnSpLocks/>
            </p:cNvCxnSpPr>
            <p:nvPr/>
          </p:nvCxnSpPr>
          <p:spPr>
            <a:xfrm>
              <a:off x="68749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C6DE131-96BE-F144-A29E-26FEB93B2766}"/>
              </a:ext>
            </a:extLst>
          </p:cNvPr>
          <p:cNvGrpSpPr/>
          <p:nvPr/>
        </p:nvGrpSpPr>
        <p:grpSpPr>
          <a:xfrm>
            <a:off x="5360326" y="3316299"/>
            <a:ext cx="1747673" cy="4525"/>
            <a:chOff x="5377611" y="2036525"/>
            <a:chExt cx="1747673" cy="4525"/>
          </a:xfrm>
        </p:grpSpPr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7E149EEE-D44C-604F-9254-05BBA52916AE}"/>
                </a:ext>
              </a:extLst>
            </p:cNvPr>
            <p:cNvCxnSpPr>
              <a:cxnSpLocks/>
            </p:cNvCxnSpPr>
            <p:nvPr/>
          </p:nvCxnSpPr>
          <p:spPr>
            <a:xfrm>
              <a:off x="537761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D6FAB6D1-D4AE-7E49-9EA5-9361593BF8A8}"/>
                </a:ext>
              </a:extLst>
            </p:cNvPr>
            <p:cNvCxnSpPr>
              <a:cxnSpLocks/>
            </p:cNvCxnSpPr>
            <p:nvPr/>
          </p:nvCxnSpPr>
          <p:spPr>
            <a:xfrm>
              <a:off x="5905303" y="2041050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D48D837F-C8B4-6D46-8C6C-5CA69AAE3E75}"/>
                </a:ext>
              </a:extLst>
            </p:cNvPr>
            <p:cNvCxnSpPr>
              <a:cxnSpLocks/>
            </p:cNvCxnSpPr>
            <p:nvPr/>
          </p:nvCxnSpPr>
          <p:spPr>
            <a:xfrm>
              <a:off x="64050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DBFF3750-F36C-974E-A7E0-F91A3D869150}"/>
                </a:ext>
              </a:extLst>
            </p:cNvPr>
            <p:cNvCxnSpPr>
              <a:cxnSpLocks/>
            </p:cNvCxnSpPr>
            <p:nvPr/>
          </p:nvCxnSpPr>
          <p:spPr>
            <a:xfrm>
              <a:off x="68749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274CE47-A3D8-8146-A476-6C48C7D72AC8}"/>
              </a:ext>
            </a:extLst>
          </p:cNvPr>
          <p:cNvGrpSpPr/>
          <p:nvPr/>
        </p:nvGrpSpPr>
        <p:grpSpPr>
          <a:xfrm>
            <a:off x="5377611" y="3702992"/>
            <a:ext cx="1747673" cy="4525"/>
            <a:chOff x="5377611" y="2036525"/>
            <a:chExt cx="1747673" cy="4525"/>
          </a:xfrm>
        </p:grpSpPr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A705A64A-3E31-C44A-8D05-603BF36A9328}"/>
                </a:ext>
              </a:extLst>
            </p:cNvPr>
            <p:cNvCxnSpPr>
              <a:cxnSpLocks/>
            </p:cNvCxnSpPr>
            <p:nvPr/>
          </p:nvCxnSpPr>
          <p:spPr>
            <a:xfrm>
              <a:off x="537761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9EA3078B-812C-6C47-A31C-0586F09F5A74}"/>
                </a:ext>
              </a:extLst>
            </p:cNvPr>
            <p:cNvCxnSpPr>
              <a:cxnSpLocks/>
            </p:cNvCxnSpPr>
            <p:nvPr/>
          </p:nvCxnSpPr>
          <p:spPr>
            <a:xfrm>
              <a:off x="5905303" y="2041050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0E476408-31C8-4D4F-A585-43407DF9DC5C}"/>
                </a:ext>
              </a:extLst>
            </p:cNvPr>
            <p:cNvCxnSpPr>
              <a:cxnSpLocks/>
            </p:cNvCxnSpPr>
            <p:nvPr/>
          </p:nvCxnSpPr>
          <p:spPr>
            <a:xfrm>
              <a:off x="64050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985E06E6-A37B-EF4E-A66E-02B28BEBD455}"/>
                </a:ext>
              </a:extLst>
            </p:cNvPr>
            <p:cNvCxnSpPr>
              <a:cxnSpLocks/>
            </p:cNvCxnSpPr>
            <p:nvPr/>
          </p:nvCxnSpPr>
          <p:spPr>
            <a:xfrm>
              <a:off x="6874931" y="2036525"/>
              <a:ext cx="250353" cy="0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85B09DC-A546-564F-B215-45F6021ED9D0}"/>
                  </a:ext>
                </a:extLst>
              </p14:cNvPr>
              <p14:cNvContentPartPr/>
              <p14:nvPr/>
            </p14:nvContentPartPr>
            <p14:xfrm>
              <a:off x="66960" y="1461240"/>
              <a:ext cx="3432960" cy="339588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85B09DC-A546-564F-B215-45F6021ED9D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760" y="1445040"/>
                <a:ext cx="3465360" cy="342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963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8CDEB-049B-0D47-BA9F-CDEB53D3E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WaveNet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5ACF7F-C26F-F349-9EF4-1CF3447A6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99" y="1417638"/>
            <a:ext cx="6671329" cy="382746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233D6E0-20A6-3D45-BB36-CC9649794484}"/>
              </a:ext>
            </a:extLst>
          </p:cNvPr>
          <p:cNvSpPr/>
          <p:nvPr/>
        </p:nvSpPr>
        <p:spPr>
          <a:xfrm>
            <a:off x="228600" y="5823635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Oord et al. (2016) </a:t>
            </a:r>
            <a:r>
              <a:rPr lang="en-US" i="1" dirty="0" err="1">
                <a:solidFill>
                  <a:srgbClr val="222222"/>
                </a:solidFill>
                <a:latin typeface="Arial" panose="020B0604020202020204" pitchFamily="34" charset="0"/>
              </a:rPr>
              <a:t>WaveNet</a:t>
            </a:r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: A Generative Model for Raw Audio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3165EE2-79C1-8D46-AA13-B20D09047449}"/>
                  </a:ext>
                </a:extLst>
              </p14:cNvPr>
              <p14:cNvContentPartPr/>
              <p14:nvPr/>
            </p14:nvContentPartPr>
            <p14:xfrm>
              <a:off x="392040" y="1989000"/>
              <a:ext cx="6861960" cy="42591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3165EE2-79C1-8D46-AA13-B20D0904744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840" y="1972800"/>
                <a:ext cx="6894360" cy="429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2718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D209C-8DEF-8A47-A486-424C672E2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Variational Autoencoder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51C58C9-E07F-564C-8D95-787A625BA7B6}"/>
                  </a:ext>
                </a:extLst>
              </p:cNvPr>
              <p:cNvSpPr/>
              <p:nvPr/>
            </p:nvSpPr>
            <p:spPr>
              <a:xfrm>
                <a:off x="917507" y="1941493"/>
                <a:ext cx="6862904" cy="9541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sz="2800" b="1" i="1" dirty="0">
                            <a:latin typeface="Cambria Math" panose="02040503050406030204" pitchFamily="18" charset="0"/>
                          </a:rPr>
                          <m:t>𝒎𝒐𝒅𝒆𝒍</m:t>
                        </m:r>
                      </m:sub>
                    </m:sSub>
                    <m:r>
                      <a:rPr lang="en-US" sz="2800" b="1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1" i="1" dirty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800" b="1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b="1" dirty="0">
                    <a:solidFill>
                      <a:schemeClr val="tx1"/>
                    </a:solidFill>
                  </a:rPr>
                  <a:t> =</a:t>
                </a:r>
                <a:r>
                  <a:rPr lang="en-US" sz="2800" b="1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  <m:sup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</m:sSubSup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𝒎𝒐𝒅𝒆𝒍</m:t>
                        </m:r>
                      </m:sub>
                    </m:sSub>
                    <m:r>
                      <a:rPr lang="en-US" sz="2800" b="1" i="1" dirty="0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endChr m:val="|"/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sz="2800" b="1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2800" b="1" i="1" dirty="0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sz="2800" b="1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b="1" dirty="0"/>
              </a:p>
              <a:p>
                <a:r>
                  <a:rPr lang="en-US" sz="2800" b="1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51C58C9-E07F-564C-8D95-787A625BA7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7507" y="1941493"/>
                <a:ext cx="6862904" cy="954107"/>
              </a:xfrm>
              <a:prstGeom prst="rect">
                <a:avLst/>
              </a:prstGeom>
              <a:blipFill>
                <a:blip r:embed="rId2"/>
                <a:stretch>
                  <a:fillRect l="-555" t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D7011A-9A4D-B942-8CA8-76C10332A3C7}"/>
              </a:ext>
            </a:extLst>
          </p:cNvPr>
          <p:cNvCxnSpPr>
            <a:cxnSpLocks/>
          </p:cNvCxnSpPr>
          <p:nvPr/>
        </p:nvCxnSpPr>
        <p:spPr>
          <a:xfrm>
            <a:off x="4158411" y="2752566"/>
            <a:ext cx="0" cy="1006634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DB2F34E-D745-E442-9F3F-DA64EEE16332}"/>
                  </a:ext>
                </a:extLst>
              </p:cNvPr>
              <p:cNvSpPr/>
              <p:nvPr/>
            </p:nvSpPr>
            <p:spPr>
              <a:xfrm>
                <a:off x="1069471" y="3962401"/>
                <a:ext cx="6558975" cy="12223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sz="28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  <m:t>𝒎𝒐𝒅𝒆𝒍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</m:d>
                          <m:sSub>
                            <m:sSubPr>
                              <m:ctrlP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800" b="1" i="1" dirty="0" smtClean="0">
                                  <a:latin typeface="Cambria Math" panose="02040503050406030204" pitchFamily="18" charset="0"/>
                                </a:rPr>
                                <m:t>𝒎𝒐𝒅𝒆𝒍</m:t>
                              </m:r>
                            </m:sub>
                          </m:sSub>
                          <m: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800" b="1" i="1" dirty="0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2800" b="1" i="1" dirty="0" smtClean="0">
                          <a:latin typeface="Cambria Math" panose="02040503050406030204" pitchFamily="18" charset="0"/>
                        </a:rPr>
                        <m:t>𝒅𝒛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DB2F34E-D745-E442-9F3F-DA64EEE163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9471" y="3962401"/>
                <a:ext cx="6558975" cy="1222386"/>
              </a:xfrm>
              <a:prstGeom prst="rect">
                <a:avLst/>
              </a:prstGeom>
              <a:blipFill>
                <a:blip r:embed="rId3"/>
                <a:stretch>
                  <a:fillRect t="-141667" b="-195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F3B0F94-0E93-2741-8FCA-D60E1D814226}"/>
                  </a:ext>
                </a:extLst>
              </p14:cNvPr>
              <p14:cNvContentPartPr/>
              <p14:nvPr/>
            </p14:nvContentPartPr>
            <p14:xfrm>
              <a:off x="1022400" y="475920"/>
              <a:ext cx="6506280" cy="46094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F3B0F94-0E93-2741-8FCA-D60E1D81422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06200" y="459720"/>
                <a:ext cx="6538680" cy="464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93132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2D520-9B86-1941-9163-9EC1CFB47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Structurally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F2463A-E07D-3943-AA8F-3091B9FE9ADB}"/>
              </a:ext>
            </a:extLst>
          </p:cNvPr>
          <p:cNvSpPr/>
          <p:nvPr/>
        </p:nvSpPr>
        <p:spPr>
          <a:xfrm>
            <a:off x="2043515" y="1516618"/>
            <a:ext cx="437955" cy="2578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x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31205A-A8B2-344A-A8A1-7C0A250FDBED}"/>
              </a:ext>
            </a:extLst>
          </p:cNvPr>
          <p:cNvSpPr/>
          <p:nvPr/>
        </p:nvSpPr>
        <p:spPr>
          <a:xfrm>
            <a:off x="1686116" y="4302680"/>
            <a:ext cx="1152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Input data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65D84B-B104-3D4D-B83D-C9E510DD4D3F}"/>
              </a:ext>
            </a:extLst>
          </p:cNvPr>
          <p:cNvCxnSpPr>
            <a:cxnSpLocks/>
          </p:cNvCxnSpPr>
          <p:nvPr/>
        </p:nvCxnSpPr>
        <p:spPr>
          <a:xfrm>
            <a:off x="2838867" y="2837418"/>
            <a:ext cx="705808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D6BAF53-C77A-7248-85EC-61AB26298760}"/>
              </a:ext>
            </a:extLst>
          </p:cNvPr>
          <p:cNvSpPr/>
          <p:nvPr/>
        </p:nvSpPr>
        <p:spPr>
          <a:xfrm>
            <a:off x="2714877" y="2337356"/>
            <a:ext cx="9537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Encoder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491A6E-58BB-DE42-A750-7548CC017710}"/>
              </a:ext>
            </a:extLst>
          </p:cNvPr>
          <p:cNvSpPr/>
          <p:nvPr/>
        </p:nvSpPr>
        <p:spPr>
          <a:xfrm>
            <a:off x="4143371" y="2129393"/>
            <a:ext cx="437955" cy="14160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432FF"/>
                </a:solidFill>
              </a:rPr>
              <a:t>z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00D512E-1FF2-4548-BF36-BD0745969226}"/>
              </a:ext>
            </a:extLst>
          </p:cNvPr>
          <p:cNvCxnSpPr>
            <a:cxnSpLocks/>
          </p:cNvCxnSpPr>
          <p:nvPr/>
        </p:nvCxnSpPr>
        <p:spPr>
          <a:xfrm>
            <a:off x="5056033" y="2837418"/>
            <a:ext cx="705808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7BE09C5D-2CB0-5D4C-9640-C947DED50EFF}"/>
              </a:ext>
            </a:extLst>
          </p:cNvPr>
          <p:cNvSpPr/>
          <p:nvPr/>
        </p:nvSpPr>
        <p:spPr>
          <a:xfrm>
            <a:off x="4932043" y="2337356"/>
            <a:ext cx="97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Decoder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7C6D2D-349D-BA48-BF59-6E1570174BDD}"/>
              </a:ext>
            </a:extLst>
          </p:cNvPr>
          <p:cNvSpPr/>
          <p:nvPr/>
        </p:nvSpPr>
        <p:spPr>
          <a:xfrm>
            <a:off x="6236174" y="1516618"/>
            <a:ext cx="437955" cy="2578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C5BF1B-FCCD-7A4C-B59B-D76E779EE445}"/>
              </a:ext>
            </a:extLst>
          </p:cNvPr>
          <p:cNvSpPr/>
          <p:nvPr/>
        </p:nvSpPr>
        <p:spPr>
          <a:xfrm>
            <a:off x="5609884" y="4204954"/>
            <a:ext cx="17270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Generated input</a:t>
            </a:r>
          </a:p>
          <a:p>
            <a:r>
              <a:rPr lang="en-US" dirty="0"/>
              <a:t>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56972E-7BBB-0448-9584-91F2B02EBCA1}"/>
              </a:ext>
            </a:extLst>
          </p:cNvPr>
          <p:cNvSpPr txBox="1"/>
          <p:nvPr/>
        </p:nvSpPr>
        <p:spPr>
          <a:xfrm>
            <a:off x="3592979" y="3841015"/>
            <a:ext cx="1603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Usually smaller</a:t>
            </a:r>
          </a:p>
          <a:p>
            <a:r>
              <a:rPr lang="en-US" dirty="0">
                <a:solidFill>
                  <a:srgbClr val="0432FF"/>
                </a:solidFill>
              </a:rPr>
              <a:t> than 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FD5A285-86C1-8F43-AD3D-BD6447F2D41A}"/>
                  </a:ext>
                </a:extLst>
              </p:cNvPr>
              <p:cNvSpPr/>
              <p:nvPr/>
            </p:nvSpPr>
            <p:spPr>
              <a:xfrm>
                <a:off x="6257626" y="2574835"/>
                <a:ext cx="43152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FD5A285-86C1-8F43-AD3D-BD6447F2D4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7626" y="2574835"/>
                <a:ext cx="431528" cy="461665"/>
              </a:xfrm>
              <a:prstGeom prst="rect">
                <a:avLst/>
              </a:prstGeom>
              <a:blipFill>
                <a:blip r:embed="rId2"/>
                <a:stretch>
                  <a:fillRect t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FB671C7F-343E-8B49-B6CD-08B86AE8A3E7}"/>
              </a:ext>
            </a:extLst>
          </p:cNvPr>
          <p:cNvGrpSpPr/>
          <p:nvPr/>
        </p:nvGrpSpPr>
        <p:grpSpPr>
          <a:xfrm>
            <a:off x="2262492" y="4672012"/>
            <a:ext cx="4210898" cy="902666"/>
            <a:chOff x="2262492" y="4672012"/>
            <a:chExt cx="4210898" cy="902666"/>
          </a:xfrm>
        </p:grpSpPr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F85DBB10-D800-D148-B8AD-54E297300AA6}"/>
                </a:ext>
              </a:extLst>
            </p:cNvPr>
            <p:cNvCxnSpPr>
              <a:cxnSpLocks/>
              <a:stCxn id="15" idx="2"/>
              <a:endCxn id="5" idx="2"/>
            </p:cNvCxnSpPr>
            <p:nvPr/>
          </p:nvCxnSpPr>
          <p:spPr>
            <a:xfrm rot="5400000" flipH="1">
              <a:off x="4278304" y="2656200"/>
              <a:ext cx="179273" cy="4210898"/>
            </a:xfrm>
            <a:prstGeom prst="bentConnector3">
              <a:avLst>
                <a:gd name="adj1" fmla="val -127515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1C22B2A-61AB-514C-B454-6AC6F1F38943}"/>
                </a:ext>
              </a:extLst>
            </p:cNvPr>
            <p:cNvSpPr txBox="1"/>
            <p:nvPr/>
          </p:nvSpPr>
          <p:spPr>
            <a:xfrm>
              <a:off x="3997512" y="5205346"/>
              <a:ext cx="583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Loss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7F8E862-25CF-3942-B838-D1C59BED854B}"/>
                  </a:ext>
                </a:extLst>
              </p14:cNvPr>
              <p14:cNvContentPartPr/>
              <p14:nvPr/>
            </p14:nvContentPartPr>
            <p14:xfrm>
              <a:off x="1716120" y="891720"/>
              <a:ext cx="5341320" cy="3905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7F8E862-25CF-3942-B838-D1C59BED854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99920" y="875520"/>
                <a:ext cx="5373720" cy="393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8165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1" y="1600200"/>
            <a:ext cx="6335486" cy="372654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4F4E9FC-BA99-504C-A8B1-B85276BE32FA}"/>
              </a:ext>
            </a:extLst>
          </p:cNvPr>
          <p:cNvSpPr txBox="1">
            <a:spLocks/>
          </p:cNvSpPr>
          <p:nvPr/>
        </p:nvSpPr>
        <p:spPr>
          <a:xfrm>
            <a:off x="408640" y="208238"/>
            <a:ext cx="8113059" cy="1152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Previous Week: </a:t>
            </a:r>
          </a:p>
          <a:p>
            <a:r>
              <a:rPr lang="en-US" sz="4400" dirty="0"/>
              <a:t>Advanced Applications of RNNs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68B4B0-7E89-2045-A06E-56E8794F7765}"/>
              </a:ext>
            </a:extLst>
          </p:cNvPr>
          <p:cNvSpPr txBox="1">
            <a:spLocks/>
          </p:cNvSpPr>
          <p:nvPr/>
        </p:nvSpPr>
        <p:spPr>
          <a:xfrm>
            <a:off x="609601" y="1752600"/>
            <a:ext cx="7286170" cy="37265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Applications – NLP, Timeseries</a:t>
            </a:r>
            <a:endParaRPr lang="en-US" dirty="0">
              <a:solidFill>
                <a:prstClr val="black"/>
              </a:solidFill>
            </a:endParaRPr>
          </a:p>
          <a:p>
            <a:pPr lvl="1"/>
            <a:r>
              <a:rPr lang="en-US" dirty="0">
                <a:solidFill>
                  <a:prstClr val="black"/>
                </a:solidFill>
              </a:rPr>
              <a:t>Preparation</a:t>
            </a:r>
          </a:p>
          <a:p>
            <a:pPr lvl="1"/>
            <a:r>
              <a:rPr lang="en-US" dirty="0">
                <a:solidFill>
                  <a:prstClr val="black"/>
                </a:solidFill>
              </a:rPr>
              <a:t>Filtering</a:t>
            </a:r>
          </a:p>
          <a:p>
            <a:pPr lvl="1"/>
            <a:r>
              <a:rPr lang="en-US" dirty="0">
                <a:solidFill>
                  <a:prstClr val="black"/>
                </a:solidFill>
              </a:rPr>
              <a:t>Completion</a:t>
            </a:r>
          </a:p>
          <a:p>
            <a:pPr lvl="1"/>
            <a:r>
              <a:rPr lang="en-US" dirty="0">
                <a:solidFill>
                  <a:prstClr val="black"/>
                </a:solidFill>
              </a:rPr>
              <a:t>Prediction</a:t>
            </a:r>
          </a:p>
          <a:p>
            <a:pPr lvl="1"/>
            <a:r>
              <a:rPr lang="en-US" dirty="0" err="1">
                <a:solidFill>
                  <a:prstClr val="black"/>
                </a:solidFill>
              </a:rPr>
              <a:t>Forcasting</a:t>
            </a:r>
            <a:endParaRPr lang="en-US" dirty="0">
              <a:solidFill>
                <a:prstClr val="black"/>
              </a:solidFill>
            </a:endParaRPr>
          </a:p>
          <a:p>
            <a:pPr lvl="1"/>
            <a:r>
              <a:rPr lang="en-US" dirty="0">
                <a:solidFill>
                  <a:prstClr val="black"/>
                </a:solidFill>
              </a:rPr>
              <a:t>Translation </a:t>
            </a:r>
          </a:p>
          <a:p>
            <a:pPr lvl="1"/>
            <a:r>
              <a:rPr lang="en-US" dirty="0">
                <a:solidFill>
                  <a:prstClr val="black"/>
                </a:solidFill>
              </a:rPr>
              <a:t>Reconstruction</a:t>
            </a:r>
          </a:p>
          <a:p>
            <a:pPr lvl="1"/>
            <a:r>
              <a:rPr lang="en-US" dirty="0">
                <a:solidFill>
                  <a:prstClr val="black"/>
                </a:solidFill>
              </a:rPr>
              <a:t>Anomaly Detection</a:t>
            </a:r>
          </a:p>
          <a:p>
            <a:pPr lvl="1"/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8160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82290-E15D-7341-A92D-878E40AC8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6427"/>
            <a:ext cx="8333509" cy="1528882"/>
          </a:xfrm>
        </p:spPr>
        <p:txBody>
          <a:bodyPr>
            <a:normAutofit/>
          </a:bodyPr>
          <a:lstStyle/>
          <a:p>
            <a:r>
              <a:rPr lang="en-US" dirty="0"/>
              <a:t>Variational Autoencoders Generating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27E474-35FF-9143-AD91-BF1059D2092B}"/>
              </a:ext>
            </a:extLst>
          </p:cNvPr>
          <p:cNvSpPr/>
          <p:nvPr/>
        </p:nvSpPr>
        <p:spPr>
          <a:xfrm>
            <a:off x="228600" y="5823635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srgbClr val="222222"/>
                </a:solidFill>
                <a:latin typeface="Arial" panose="020B0604020202020204" pitchFamily="34" charset="0"/>
              </a:rPr>
              <a:t>Kingma</a:t>
            </a:r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 &amp; Welling (ICLR 2014)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15A9E0-C198-8843-A83D-0BED7C5748A4}"/>
              </a:ext>
            </a:extLst>
          </p:cNvPr>
          <p:cNvSpPr/>
          <p:nvPr/>
        </p:nvSpPr>
        <p:spPr>
          <a:xfrm>
            <a:off x="2513353" y="2740732"/>
            <a:ext cx="437955" cy="14160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432FF"/>
                </a:solidFill>
              </a:rPr>
              <a:t>z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83052D-84AD-3040-821A-472097F3307A}"/>
              </a:ext>
            </a:extLst>
          </p:cNvPr>
          <p:cNvSpPr/>
          <p:nvPr/>
        </p:nvSpPr>
        <p:spPr>
          <a:xfrm>
            <a:off x="3872314" y="2008687"/>
            <a:ext cx="437955" cy="2578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5D1AB9F-CB1C-5B4F-B10B-47007B4AD926}"/>
              </a:ext>
            </a:extLst>
          </p:cNvPr>
          <p:cNvCxnSpPr>
            <a:cxnSpLocks/>
          </p:cNvCxnSpPr>
          <p:nvPr/>
        </p:nvCxnSpPr>
        <p:spPr>
          <a:xfrm>
            <a:off x="3075298" y="3401444"/>
            <a:ext cx="705808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FB6A631-D708-2E4B-9199-4A6D1896DCB5}"/>
              </a:ext>
            </a:extLst>
          </p:cNvPr>
          <p:cNvSpPr/>
          <p:nvPr/>
        </p:nvSpPr>
        <p:spPr>
          <a:xfrm>
            <a:off x="2951308" y="2901382"/>
            <a:ext cx="97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4FFDB20-26C2-6340-957A-B0B66F723A76}"/>
                  </a:ext>
                </a:extLst>
              </p:cNvPr>
              <p:cNvSpPr/>
              <p:nvPr/>
            </p:nvSpPr>
            <p:spPr>
              <a:xfrm>
                <a:off x="2123445" y="4837366"/>
                <a:ext cx="121776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rgbClr val="0432FF"/>
                  </a:solidFill>
                </a:endParaRP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4FFDB20-26C2-6340-957A-B0B66F723A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3445" y="4837366"/>
                <a:ext cx="1217769" cy="369332"/>
              </a:xfrm>
              <a:prstGeom prst="rect">
                <a:avLst/>
              </a:prstGeom>
              <a:blipFill>
                <a:blip r:embed="rId2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6E9B3A3-3B42-9743-9BB8-81BB0C0D910E}"/>
                  </a:ext>
                </a:extLst>
              </p:cNvPr>
              <p:cNvSpPr/>
              <p:nvPr/>
            </p:nvSpPr>
            <p:spPr>
              <a:xfrm>
                <a:off x="3546695" y="4837366"/>
                <a:ext cx="1756058" cy="4049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| </m:t>
                          </m:r>
                          <m:sSup>
                            <m:sSupPr>
                              <m:ctrlPr>
                                <a:rPr 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6E9B3A3-3B42-9743-9BB8-81BB0C0D91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6695" y="4837366"/>
                <a:ext cx="1756058" cy="404983"/>
              </a:xfrm>
              <a:prstGeom prst="rect">
                <a:avLst/>
              </a:prstGeom>
              <a:blipFill>
                <a:blip r:embed="rId3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33AC9C6-716A-6445-8F80-D8AE14BBCDB5}"/>
                  </a:ext>
                </a:extLst>
              </p:cNvPr>
              <p:cNvSpPr/>
              <p:nvPr/>
            </p:nvSpPr>
            <p:spPr>
              <a:xfrm>
                <a:off x="3878741" y="3165837"/>
                <a:ext cx="43152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33AC9C6-716A-6445-8F80-D8AE14BBCD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8741" y="3165837"/>
                <a:ext cx="431528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4598892D-2C2A-DD41-BAB9-13B7D2FA5F3B}"/>
              </a:ext>
            </a:extLst>
          </p:cNvPr>
          <p:cNvSpPr txBox="1"/>
          <p:nvPr/>
        </p:nvSpPr>
        <p:spPr>
          <a:xfrm>
            <a:off x="228600" y="4837366"/>
            <a:ext cx="1444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from: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C56B67-0774-8844-BB9F-EC027602BA1D}"/>
              </a:ext>
            </a:extLst>
          </p:cNvPr>
          <p:cNvSpPr txBox="1"/>
          <p:nvPr/>
        </p:nvSpPr>
        <p:spPr>
          <a:xfrm>
            <a:off x="4764160" y="2041016"/>
            <a:ext cx="437029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Choose prior p(z) to be simple: </a:t>
            </a:r>
          </a:p>
          <a:p>
            <a:r>
              <a:rPr lang="en-US" sz="2400" dirty="0"/>
              <a:t>Gaussian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Define a network to generate </a:t>
            </a:r>
          </a:p>
          <a:p>
            <a:r>
              <a:rPr lang="en-US" sz="2400" dirty="0"/>
              <a:t>the conditional</a:t>
            </a:r>
          </a:p>
        </p:txBody>
      </p:sp>
    </p:spTree>
    <p:extLst>
      <p:ext uri="{BB962C8B-B14F-4D97-AF65-F5344CB8AC3E}">
        <p14:creationId xmlns:p14="http://schemas.microsoft.com/office/powerpoint/2010/main" val="2832397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82290-E15D-7341-A92D-878E40AC8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6427"/>
            <a:ext cx="8333509" cy="1098521"/>
          </a:xfrm>
        </p:spPr>
        <p:txBody>
          <a:bodyPr>
            <a:normAutofit fontScale="90000"/>
          </a:bodyPr>
          <a:lstStyle/>
          <a:p>
            <a:r>
              <a:rPr lang="en-US" dirty="0"/>
              <a:t>Variational Autoencoders </a:t>
            </a:r>
            <a:br>
              <a:rPr lang="en-US" dirty="0"/>
            </a:br>
            <a:r>
              <a:rPr lang="en-US" dirty="0"/>
              <a:t>Generating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27E474-35FF-9143-AD91-BF1059D2092B}"/>
              </a:ext>
            </a:extLst>
          </p:cNvPr>
          <p:cNvSpPr/>
          <p:nvPr/>
        </p:nvSpPr>
        <p:spPr>
          <a:xfrm>
            <a:off x="228600" y="5823635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srgbClr val="222222"/>
                </a:solidFill>
                <a:latin typeface="Arial" panose="020B0604020202020204" pitchFamily="34" charset="0"/>
              </a:rPr>
              <a:t>Kingma</a:t>
            </a:r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 &amp; Welling (ICLR 2014)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15A9E0-C198-8843-A83D-0BED7C5748A4}"/>
              </a:ext>
            </a:extLst>
          </p:cNvPr>
          <p:cNvSpPr/>
          <p:nvPr/>
        </p:nvSpPr>
        <p:spPr>
          <a:xfrm>
            <a:off x="2513353" y="2740732"/>
            <a:ext cx="437955" cy="14160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432FF"/>
                </a:solidFill>
              </a:rPr>
              <a:t>z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83052D-84AD-3040-821A-472097F3307A}"/>
              </a:ext>
            </a:extLst>
          </p:cNvPr>
          <p:cNvSpPr/>
          <p:nvPr/>
        </p:nvSpPr>
        <p:spPr>
          <a:xfrm>
            <a:off x="3872314" y="2008687"/>
            <a:ext cx="437955" cy="2578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5D1AB9F-CB1C-5B4F-B10B-47007B4AD926}"/>
              </a:ext>
            </a:extLst>
          </p:cNvPr>
          <p:cNvCxnSpPr>
            <a:cxnSpLocks/>
          </p:cNvCxnSpPr>
          <p:nvPr/>
        </p:nvCxnSpPr>
        <p:spPr>
          <a:xfrm>
            <a:off x="3075298" y="3401444"/>
            <a:ext cx="705808" cy="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FB6A631-D708-2E4B-9199-4A6D1896DCB5}"/>
              </a:ext>
            </a:extLst>
          </p:cNvPr>
          <p:cNvSpPr/>
          <p:nvPr/>
        </p:nvSpPr>
        <p:spPr>
          <a:xfrm>
            <a:off x="2951308" y="2901382"/>
            <a:ext cx="97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Decoder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4FFDB20-26C2-6340-957A-B0B66F723A76}"/>
                  </a:ext>
                </a:extLst>
              </p:cNvPr>
              <p:cNvSpPr/>
              <p:nvPr/>
            </p:nvSpPr>
            <p:spPr>
              <a:xfrm>
                <a:off x="2123445" y="4837366"/>
                <a:ext cx="121776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rgbClr val="0432FF"/>
                  </a:solidFill>
                </a:endParaRP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4FFDB20-26C2-6340-957A-B0B66F723A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3445" y="4837366"/>
                <a:ext cx="1217769" cy="369332"/>
              </a:xfrm>
              <a:prstGeom prst="rect">
                <a:avLst/>
              </a:prstGeom>
              <a:blipFill>
                <a:blip r:embed="rId2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6E9B3A3-3B42-9743-9BB8-81BB0C0D910E}"/>
                  </a:ext>
                </a:extLst>
              </p:cNvPr>
              <p:cNvSpPr/>
              <p:nvPr/>
            </p:nvSpPr>
            <p:spPr>
              <a:xfrm>
                <a:off x="3546695" y="4837366"/>
                <a:ext cx="1756058" cy="4049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| </m:t>
                          </m:r>
                          <m:sSup>
                            <m:sSupPr>
                              <m:ctrlPr>
                                <a:rPr 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 dirty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US" b="1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6E9B3A3-3B42-9743-9BB8-81BB0C0D910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6695" y="4837366"/>
                <a:ext cx="1756058" cy="404983"/>
              </a:xfrm>
              <a:prstGeom prst="rect">
                <a:avLst/>
              </a:prstGeom>
              <a:blipFill>
                <a:blip r:embed="rId3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33AC9C6-716A-6445-8F80-D8AE14BBCDB5}"/>
                  </a:ext>
                </a:extLst>
              </p:cNvPr>
              <p:cNvSpPr/>
              <p:nvPr/>
            </p:nvSpPr>
            <p:spPr>
              <a:xfrm>
                <a:off x="3878741" y="3165837"/>
                <a:ext cx="43152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C33AC9C6-716A-6445-8F80-D8AE14BBCD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8741" y="3165837"/>
                <a:ext cx="431528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4598892D-2C2A-DD41-BAB9-13B7D2FA5F3B}"/>
              </a:ext>
            </a:extLst>
          </p:cNvPr>
          <p:cNvSpPr txBox="1"/>
          <p:nvPr/>
        </p:nvSpPr>
        <p:spPr>
          <a:xfrm>
            <a:off x="228600" y="4837366"/>
            <a:ext cx="1444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from: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6DB0679-8C8B-E24A-A8F3-EF69BFA18160}"/>
              </a:ext>
            </a:extLst>
          </p:cNvPr>
          <p:cNvGrpSpPr/>
          <p:nvPr/>
        </p:nvGrpSpPr>
        <p:grpSpPr>
          <a:xfrm>
            <a:off x="4702112" y="2041016"/>
            <a:ext cx="4283672" cy="1518530"/>
            <a:chOff x="4702112" y="2041016"/>
            <a:chExt cx="4283672" cy="15185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5C56B67-0774-8844-BB9F-EC027602BA1D}"/>
                </a:ext>
              </a:extLst>
            </p:cNvPr>
            <p:cNvSpPr txBox="1"/>
            <p:nvPr/>
          </p:nvSpPr>
          <p:spPr>
            <a:xfrm>
              <a:off x="4764160" y="2041016"/>
              <a:ext cx="12875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Training: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028BD976-F060-FE46-BCE1-5B5D33F5BCF2}"/>
                    </a:ext>
                  </a:extLst>
                </p:cNvPr>
                <p:cNvSpPr/>
                <p:nvPr/>
              </p:nvSpPr>
              <p:spPr>
                <a:xfrm>
                  <a:off x="4702112" y="2740732"/>
                  <a:ext cx="4283672" cy="81881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1" i="1" dirty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𝒎𝒐𝒅𝒆𝒍</m:t>
                            </m:r>
                          </m:sub>
                        </m:sSub>
                        <m:d>
                          <m:dPr>
                            <m:ctrlPr>
                              <a:rPr lang="en-US" b="1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= </m:t>
                        </m:r>
                        <m:nary>
                          <m:naryPr>
                            <m:limLoc m:val="undOvr"/>
                            <m:subHide m:val="on"/>
                            <m:supHide m:val="on"/>
                            <m:ctrlPr>
                              <a:rPr lang="en-US" b="1" i="1" dirty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US" b="1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 dirty="0"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</m:e>
                              <m:sub>
                                <m:r>
                                  <a:rPr lang="en-US" b="1" i="1" dirty="0">
                                    <a:latin typeface="Cambria Math" panose="02040503050406030204" pitchFamily="18" charset="0"/>
                                  </a:rPr>
                                  <m:t>𝒎𝒐𝒅𝒆𝒍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b="1" i="1" dirty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1" i="1" dirty="0">
                                    <a:latin typeface="Cambria Math" panose="02040503050406030204" pitchFamily="18" charset="0"/>
                                  </a:rPr>
                                  <m:t>𝒛</m:t>
                                </m:r>
                              </m:e>
                            </m:d>
                            <m:sSub>
                              <m:sSubPr>
                                <m:ctrlPr>
                                  <a:rPr lang="en-US" b="1" i="1" dirty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 dirty="0">
                                    <a:latin typeface="Cambria Math" panose="02040503050406030204" pitchFamily="18" charset="0"/>
                                  </a:rPr>
                                  <m:t>𝒑</m:t>
                                </m:r>
                              </m:e>
                              <m:sub>
                                <m:r>
                                  <a:rPr lang="en-US" b="1" i="1" dirty="0">
                                    <a:latin typeface="Cambria Math" panose="02040503050406030204" pitchFamily="18" charset="0"/>
                                  </a:rPr>
                                  <m:t>𝒎𝒐𝒅𝒆𝒍</m:t>
                                </m:r>
                              </m:sub>
                            </m:sSub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𝒛</m:t>
                            </m:r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nary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𝒅𝒛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028BD976-F060-FE46-BCE1-5B5D33F5BCF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02112" y="2740732"/>
                  <a:ext cx="4283672" cy="818814"/>
                </a:xfrm>
                <a:prstGeom prst="rect">
                  <a:avLst/>
                </a:prstGeom>
                <a:blipFill>
                  <a:blip r:embed="rId5"/>
                  <a:stretch>
                    <a:fillRect t="-134375" b="-19218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147709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82290-E15D-7341-A92D-878E40AC8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56427"/>
            <a:ext cx="8686801" cy="1251862"/>
          </a:xfrm>
        </p:spPr>
        <p:txBody>
          <a:bodyPr>
            <a:normAutofit fontScale="90000"/>
          </a:bodyPr>
          <a:lstStyle/>
          <a:p>
            <a:r>
              <a:rPr lang="en-US" dirty="0"/>
              <a:t>Variational Autoencoders Generating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827E474-35FF-9143-AD91-BF1059D2092B}"/>
              </a:ext>
            </a:extLst>
          </p:cNvPr>
          <p:cNvSpPr/>
          <p:nvPr/>
        </p:nvSpPr>
        <p:spPr>
          <a:xfrm>
            <a:off x="5622235" y="5765437"/>
            <a:ext cx="35217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>
                <a:solidFill>
                  <a:srgbClr val="222222"/>
                </a:solidFill>
                <a:latin typeface="Arial" panose="020B0604020202020204" pitchFamily="34" charset="0"/>
              </a:rPr>
              <a:t>Kingma</a:t>
            </a:r>
            <a:r>
              <a:rPr lang="en-US" i="1" dirty="0">
                <a:solidFill>
                  <a:srgbClr val="222222"/>
                </a:solidFill>
                <a:latin typeface="Arial" panose="020B0604020202020204" pitchFamily="34" charset="0"/>
              </a:rPr>
              <a:t> &amp; Welling (ICLR 2014)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28BD976-F060-FE46-BCE1-5B5D33F5BCF2}"/>
                  </a:ext>
                </a:extLst>
              </p:cNvPr>
              <p:cNvSpPr/>
              <p:nvPr/>
            </p:nvSpPr>
            <p:spPr>
              <a:xfrm>
                <a:off x="1296604" y="2769548"/>
                <a:ext cx="5646289" cy="10609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1" i="1" dirty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limLoc m:val="undOvr"/>
                          <m:subHide m:val="on"/>
                          <m:supHide m:val="on"/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2400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dirty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 dirty="0">
                                  <a:latin typeface="Cambria Math" panose="02040503050406030204" pitchFamily="18" charset="0"/>
                                </a:rPr>
                                <m:t>𝒎𝒐𝒅𝒆𝒍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2400" b="1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1" i="1" dirty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</m:d>
                          <m:sSub>
                            <m:sSubPr>
                              <m:ctrlPr>
                                <a:rPr lang="en-US" sz="2400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1" i="1" dirty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400" b="1" i="1" dirty="0">
                                  <a:latin typeface="Cambria Math" panose="02040503050406030204" pitchFamily="18" charset="0"/>
                                </a:rPr>
                                <m:t>𝒎𝒐𝒅𝒆𝒍</m:t>
                              </m:r>
                            </m:sub>
                          </m:s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2400" b="1" i="1" dirty="0">
                          <a:latin typeface="Cambria Math" panose="02040503050406030204" pitchFamily="18" charset="0"/>
                        </a:rPr>
                        <m:t>𝒅𝒛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028BD976-F060-FE46-BCE1-5B5D33F5BCF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6604" y="2769548"/>
                <a:ext cx="5646289" cy="1060931"/>
              </a:xfrm>
              <a:prstGeom prst="rect">
                <a:avLst/>
              </a:prstGeom>
              <a:blipFill>
                <a:blip r:embed="rId2"/>
                <a:stretch>
                  <a:fillRect t="-137647" b="-19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>
            <a:extLst>
              <a:ext uri="{FF2B5EF4-FFF2-40B4-BE49-F238E27FC236}">
                <a16:creationId xmlns:a16="http://schemas.microsoft.com/office/drawing/2014/main" id="{09F66512-BBEB-0941-B204-CD1606BF9749}"/>
              </a:ext>
            </a:extLst>
          </p:cNvPr>
          <p:cNvSpPr/>
          <p:nvPr/>
        </p:nvSpPr>
        <p:spPr>
          <a:xfrm>
            <a:off x="3573783" y="2645304"/>
            <a:ext cx="10278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Gaussian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637D855-6FE2-FC42-AB49-F485CC20AC61}"/>
              </a:ext>
            </a:extLst>
          </p:cNvPr>
          <p:cNvSpPr/>
          <p:nvPr/>
        </p:nvSpPr>
        <p:spPr>
          <a:xfrm>
            <a:off x="4979051" y="2645304"/>
            <a:ext cx="25807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Decoder: Neural Network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44791E6-9117-1548-8DAD-C2624FBC6728}"/>
              </a:ext>
            </a:extLst>
          </p:cNvPr>
          <p:cNvSpPr/>
          <p:nvPr/>
        </p:nvSpPr>
        <p:spPr>
          <a:xfrm>
            <a:off x="978750" y="3894264"/>
            <a:ext cx="1197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Intractable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B75208-F189-0B47-9F18-60FCF8B9AF52}"/>
              </a:ext>
            </a:extLst>
          </p:cNvPr>
          <p:cNvCxnSpPr>
            <a:cxnSpLocks/>
          </p:cNvCxnSpPr>
          <p:nvPr/>
        </p:nvCxnSpPr>
        <p:spPr>
          <a:xfrm flipV="1">
            <a:off x="2431147" y="3739704"/>
            <a:ext cx="678398" cy="5969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5B354F1-2C80-524C-8647-8783B00EAE74}"/>
                  </a:ext>
                </a:extLst>
              </p:cNvPr>
              <p:cNvSpPr/>
              <p:nvPr/>
            </p:nvSpPr>
            <p:spPr>
              <a:xfrm>
                <a:off x="818461" y="1386693"/>
                <a:ext cx="660257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sz="2400" b="1" i="1" dirty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sSub>
                        <m:sSub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  <m:r>
                        <a:rPr lang="en-US" sz="2400" b="1" i="1" dirty="0" smtClean="0">
                          <a:latin typeface="Cambria Math" panose="02040503050406030204" pitchFamily="18" charset="0"/>
                        </a:rPr>
                        <m:t>/</m:t>
                      </m:r>
                      <m:sSub>
                        <m:sSub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d>
                        <m:d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5B354F1-2C80-524C-8647-8783B00EAE7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461" y="1386693"/>
                <a:ext cx="6602577" cy="461665"/>
              </a:xfrm>
              <a:prstGeom prst="rect">
                <a:avLst/>
              </a:prstGeom>
              <a:blipFill>
                <a:blip r:embed="rId3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Group 26">
            <a:extLst>
              <a:ext uri="{FF2B5EF4-FFF2-40B4-BE49-F238E27FC236}">
                <a16:creationId xmlns:a16="http://schemas.microsoft.com/office/drawing/2014/main" id="{F7E90CCA-452A-E043-826F-4AFA99169140}"/>
              </a:ext>
            </a:extLst>
          </p:cNvPr>
          <p:cNvGrpSpPr/>
          <p:nvPr/>
        </p:nvGrpSpPr>
        <p:grpSpPr>
          <a:xfrm>
            <a:off x="645193" y="4542894"/>
            <a:ext cx="7523524" cy="1077707"/>
            <a:chOff x="645193" y="4542894"/>
            <a:chExt cx="7523524" cy="107770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DF3135C-4D46-7544-9298-B12C04E6818E}"/>
                </a:ext>
              </a:extLst>
            </p:cNvPr>
            <p:cNvSpPr txBox="1"/>
            <p:nvPr/>
          </p:nvSpPr>
          <p:spPr>
            <a:xfrm>
              <a:off x="645193" y="4578778"/>
              <a:ext cx="58571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Solution: use an </a:t>
              </a:r>
              <a:r>
                <a:rPr lang="en-US" sz="2400" b="1" dirty="0"/>
                <a:t>encoder</a:t>
              </a:r>
              <a:r>
                <a:rPr lang="en-US" sz="2400" dirty="0"/>
                <a:t> which approximates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4C75FC2F-7E1C-454C-AD95-8EBE6AA22413}"/>
                    </a:ext>
                  </a:extLst>
                </p:cNvPr>
                <p:cNvSpPr/>
                <p:nvPr/>
              </p:nvSpPr>
              <p:spPr>
                <a:xfrm>
                  <a:off x="1624660" y="5129569"/>
                  <a:ext cx="1831462" cy="4910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  <m:t>𝒒</m:t>
                            </m:r>
                          </m:e>
                          <m:sub>
                            <m:r>
                              <a:rPr lang="en-US" sz="2400" b="1" i="1" dirty="0">
                                <a:latin typeface="Cambria Math" panose="02040503050406030204" pitchFamily="18" charset="0"/>
                              </a:rPr>
                              <m:t>𝒎𝒐𝒅𝒆𝒍</m:t>
                            </m:r>
                          </m:sub>
                          <m:sup>
                            <m:r>
                              <a:rPr lang="en-US" sz="2400" b="1" i="0" dirty="0" smtClean="0">
                                <a:latin typeface="Cambria Math" panose="02040503050406030204" pitchFamily="18" charset="0"/>
                              </a:rPr>
                              <m:t>𝚽</m:t>
                            </m:r>
                          </m:sup>
                        </m:sSubSup>
                        <m:d>
                          <m:dPr>
                            <m:ctrlPr>
                              <a:rPr lang="en-US" sz="2400" b="1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  <m:t>𝒛</m:t>
                            </m:r>
                            <m: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oMath>
                    </m:oMathPara>
                  </a14:m>
                  <a:endParaRPr lang="en-US" sz="2400" dirty="0"/>
                </a:p>
              </p:txBody>
            </p:sp>
          </mc:Choice>
          <mc:Fallback xmlns=""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4C75FC2F-7E1C-454C-AD95-8EBE6AA2241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624660" y="5129569"/>
                  <a:ext cx="1831462" cy="491032"/>
                </a:xfrm>
                <a:prstGeom prst="rect">
                  <a:avLst/>
                </a:prstGeom>
                <a:blipFill>
                  <a:blip r:embed="rId4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58D7F18D-3A56-F445-AB21-E9827E8AB5A5}"/>
                    </a:ext>
                  </a:extLst>
                </p:cNvPr>
                <p:cNvSpPr/>
                <p:nvPr/>
              </p:nvSpPr>
              <p:spPr>
                <a:xfrm>
                  <a:off x="6332445" y="4542894"/>
                  <a:ext cx="1836272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400" b="1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1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𝒑</m:t>
                            </m:r>
                          </m:e>
                          <m:sub>
                            <m:r>
                              <a:rPr lang="en-US" sz="2400" b="1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𝒎𝒐𝒅𝒆𝒍</m:t>
                            </m:r>
                          </m:sub>
                        </m:sSub>
                        <m:d>
                          <m:dPr>
                            <m:ctrlPr>
                              <a:rPr lang="en-US" sz="2400" b="1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1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𝒛</m:t>
                            </m:r>
                            <m:r>
                              <a:rPr lang="en-US" sz="2400" b="1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|</m:t>
                            </m:r>
                            <m:r>
                              <a:rPr lang="en-US" sz="2400" b="1" i="1" dirty="0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58D7F18D-3A56-F445-AB21-E9827E8AB5A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32445" y="4542894"/>
                  <a:ext cx="1836272" cy="461665"/>
                </a:xfrm>
                <a:prstGeom prst="rect">
                  <a:avLst/>
                </a:prstGeom>
                <a:blipFill>
                  <a:blip r:embed="rId5"/>
                  <a:stretch>
                    <a:fillRect b="-1621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85356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F705E-F079-0D44-ADC3-C8D3889FC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Generative Encoder and Decoder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638DFB-385F-DD49-AA4C-8FC3005E9563}"/>
              </a:ext>
            </a:extLst>
          </p:cNvPr>
          <p:cNvSpPr/>
          <p:nvPr/>
        </p:nvSpPr>
        <p:spPr>
          <a:xfrm>
            <a:off x="2893432" y="1696383"/>
            <a:ext cx="437955" cy="866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432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7B217D-C946-574A-955F-9E52BB622336}"/>
              </a:ext>
            </a:extLst>
          </p:cNvPr>
          <p:cNvSpPr/>
          <p:nvPr/>
        </p:nvSpPr>
        <p:spPr>
          <a:xfrm>
            <a:off x="1259924" y="1981664"/>
            <a:ext cx="437955" cy="2578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x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F02540E-B0A0-924D-9F43-9AB61CE54D22}"/>
              </a:ext>
            </a:extLst>
          </p:cNvPr>
          <p:cNvCxnSpPr>
            <a:cxnSpLocks/>
          </p:cNvCxnSpPr>
          <p:nvPr/>
        </p:nvCxnSpPr>
        <p:spPr>
          <a:xfrm>
            <a:off x="1933568" y="3273837"/>
            <a:ext cx="525152" cy="70888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55341C45-E285-C24E-95E5-BFDB0CB59840}"/>
              </a:ext>
            </a:extLst>
          </p:cNvPr>
          <p:cNvSpPr/>
          <p:nvPr/>
        </p:nvSpPr>
        <p:spPr>
          <a:xfrm>
            <a:off x="1780450" y="2780495"/>
            <a:ext cx="9537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Encoder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644E9B-5D49-B941-B77B-B6B964CBD387}"/>
              </a:ext>
            </a:extLst>
          </p:cNvPr>
          <p:cNvSpPr/>
          <p:nvPr/>
        </p:nvSpPr>
        <p:spPr>
          <a:xfrm>
            <a:off x="2893432" y="3707740"/>
            <a:ext cx="437955" cy="866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432FF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21E716-F5EC-CC41-9CB9-33EAB5714A0E}"/>
              </a:ext>
            </a:extLst>
          </p:cNvPr>
          <p:cNvCxnSpPr>
            <a:cxnSpLocks/>
          </p:cNvCxnSpPr>
          <p:nvPr/>
        </p:nvCxnSpPr>
        <p:spPr>
          <a:xfrm flipV="1">
            <a:off x="1933568" y="2174240"/>
            <a:ext cx="643422" cy="42740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E290F8C-771F-6842-9AF7-368CE23E2DA6}"/>
                  </a:ext>
                </a:extLst>
              </p:cNvPr>
              <p:cNvSpPr/>
              <p:nvPr/>
            </p:nvSpPr>
            <p:spPr>
              <a:xfrm>
                <a:off x="1370741" y="5070850"/>
                <a:ext cx="1831462" cy="4910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𝒒</m:t>
                          </m:r>
                        </m:e>
                        <m: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  <m:sup>
                          <m:r>
                            <a:rPr lang="en-US" sz="2400" b="1" i="0" dirty="0" smtClean="0"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  <m:d>
                        <m:d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E290F8C-771F-6842-9AF7-368CE23E2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0741" y="5070850"/>
                <a:ext cx="1831462" cy="491032"/>
              </a:xfrm>
              <a:prstGeom prst="rect">
                <a:avLst/>
              </a:prstGeom>
              <a:blipFill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78B99E2-6323-884D-8937-8E40B12C4239}"/>
                  </a:ext>
                </a:extLst>
              </p:cNvPr>
              <p:cNvSpPr/>
              <p:nvPr/>
            </p:nvSpPr>
            <p:spPr>
              <a:xfrm>
                <a:off x="2816809" y="3896478"/>
                <a:ext cx="679417" cy="46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𝝁</m:t>
                          </m:r>
                        </m:e>
                        <m:sub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  <m:sup>
                          <m:r>
                            <a:rPr lang="en-US" sz="2000" b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rgbClr val="0432FF"/>
                  </a:solidFill>
                </a:endParaRPr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78B99E2-6323-884D-8937-8E40B12C42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6809" y="3896478"/>
                <a:ext cx="679417" cy="462371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2BC916E-0457-0F4A-806C-92839479B399}"/>
                  </a:ext>
                </a:extLst>
              </p:cNvPr>
              <p:cNvSpPr/>
              <p:nvPr/>
            </p:nvSpPr>
            <p:spPr>
              <a:xfrm>
                <a:off x="2816809" y="1856892"/>
                <a:ext cx="664990" cy="46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0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𝚺</m:t>
                          </m:r>
                        </m:e>
                        <m:sub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  <m:sup>
                          <m:r>
                            <a:rPr lang="en-US" sz="2000" b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rgbClr val="0432FF"/>
                  </a:solidFill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2BC916E-0457-0F4A-806C-92839479B3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6809" y="1856892"/>
                <a:ext cx="664990" cy="462371"/>
              </a:xfrm>
              <a:prstGeom prst="rect">
                <a:avLst/>
              </a:prstGeom>
              <a:blipFill>
                <a:blip r:embed="rId5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DC5862E-D7C1-1B43-AAB6-88CB1E3A9EDF}"/>
              </a:ext>
            </a:extLst>
          </p:cNvPr>
          <p:cNvCxnSpPr>
            <a:cxnSpLocks/>
          </p:cNvCxnSpPr>
          <p:nvPr/>
        </p:nvCxnSpPr>
        <p:spPr>
          <a:xfrm flipV="1">
            <a:off x="3527206" y="3601920"/>
            <a:ext cx="807464" cy="538972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01C538-9B50-8B42-A46C-6F2B7F49EC46}"/>
              </a:ext>
            </a:extLst>
          </p:cNvPr>
          <p:cNvCxnSpPr>
            <a:cxnSpLocks/>
          </p:cNvCxnSpPr>
          <p:nvPr/>
        </p:nvCxnSpPr>
        <p:spPr>
          <a:xfrm>
            <a:off x="3544707" y="2060118"/>
            <a:ext cx="641213" cy="50257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260DB80-573D-C44A-AA4B-719C912D7A6C}"/>
                  </a:ext>
                </a:extLst>
              </p:cNvPr>
              <p:cNvSpPr/>
              <p:nvPr/>
            </p:nvSpPr>
            <p:spPr>
              <a:xfrm>
                <a:off x="3709026" y="2832032"/>
                <a:ext cx="3353162" cy="42537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0432FF"/>
                    </a:solidFill>
                  </a:rPr>
                  <a:t>Sample z from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𝒛</m:t>
                    </m:r>
                    <m:r>
                      <a:rPr lang="en-US" b="1" i="1" dirty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1" i="1" dirty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US" dirty="0">
                    <a:solidFill>
                      <a:srgbClr val="0432FF"/>
                    </a:solidFill>
                  </a:rPr>
                  <a:t> ~ N(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  <m:sup>
                        <m:r>
                          <a:rPr lang="en-US" b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𝚽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rgbClr val="0432FF"/>
                    </a:solidFill>
                  </a:rPr>
                  <a:t>,</a:t>
                </a:r>
                <a:r>
                  <a:rPr lang="en-US" b="1" dirty="0">
                    <a:solidFill>
                      <a:srgbClr val="0432FF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  <m:sup>
                        <m:r>
                          <a:rPr lang="en-US" b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𝚽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rgbClr val="0432FF"/>
                    </a:solidFill>
                  </a:rPr>
                  <a:t>) </a:t>
                </a: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260DB80-573D-C44A-AA4B-719C912D7A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9026" y="2832032"/>
                <a:ext cx="3353162" cy="425373"/>
              </a:xfrm>
              <a:prstGeom prst="rect">
                <a:avLst/>
              </a:prstGeom>
              <a:blipFill>
                <a:blip r:embed="rId6"/>
                <a:stretch>
                  <a:fillRect l="-1132" r="-377" b="-14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1647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F705E-F079-0D44-ADC3-C8D3889FC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Generative Encoder and Decoder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638DFB-385F-DD49-AA4C-8FC3005E9563}"/>
              </a:ext>
            </a:extLst>
          </p:cNvPr>
          <p:cNvSpPr/>
          <p:nvPr/>
        </p:nvSpPr>
        <p:spPr>
          <a:xfrm>
            <a:off x="2893432" y="1696383"/>
            <a:ext cx="437955" cy="866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432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7B217D-C946-574A-955F-9E52BB622336}"/>
              </a:ext>
            </a:extLst>
          </p:cNvPr>
          <p:cNvSpPr/>
          <p:nvPr/>
        </p:nvSpPr>
        <p:spPr>
          <a:xfrm>
            <a:off x="1259924" y="1981664"/>
            <a:ext cx="433825" cy="172607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z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F02540E-B0A0-924D-9F43-9AB61CE54D22}"/>
              </a:ext>
            </a:extLst>
          </p:cNvPr>
          <p:cNvCxnSpPr>
            <a:cxnSpLocks/>
          </p:cNvCxnSpPr>
          <p:nvPr/>
        </p:nvCxnSpPr>
        <p:spPr>
          <a:xfrm>
            <a:off x="1933568" y="3273837"/>
            <a:ext cx="525152" cy="70888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55341C45-E285-C24E-95E5-BFDB0CB59840}"/>
              </a:ext>
            </a:extLst>
          </p:cNvPr>
          <p:cNvSpPr/>
          <p:nvPr/>
        </p:nvSpPr>
        <p:spPr>
          <a:xfrm>
            <a:off x="1780450" y="2780495"/>
            <a:ext cx="97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Decoder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644E9B-5D49-B941-B77B-B6B964CBD387}"/>
              </a:ext>
            </a:extLst>
          </p:cNvPr>
          <p:cNvSpPr/>
          <p:nvPr/>
        </p:nvSpPr>
        <p:spPr>
          <a:xfrm>
            <a:off x="2893432" y="3707740"/>
            <a:ext cx="437955" cy="866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432FF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21E716-F5EC-CC41-9CB9-33EAB5714A0E}"/>
              </a:ext>
            </a:extLst>
          </p:cNvPr>
          <p:cNvCxnSpPr>
            <a:cxnSpLocks/>
          </p:cNvCxnSpPr>
          <p:nvPr/>
        </p:nvCxnSpPr>
        <p:spPr>
          <a:xfrm flipV="1">
            <a:off x="1933568" y="2174240"/>
            <a:ext cx="643422" cy="42740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E290F8C-771F-6842-9AF7-368CE23E2DA6}"/>
                  </a:ext>
                </a:extLst>
              </p:cNvPr>
              <p:cNvSpPr/>
              <p:nvPr/>
            </p:nvSpPr>
            <p:spPr>
              <a:xfrm>
                <a:off x="1370741" y="5070850"/>
                <a:ext cx="1836272" cy="4968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  <m:sup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𝜽</m:t>
                          </m:r>
                        </m:sup>
                      </m:sSubSup>
                      <m:d>
                        <m:d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E290F8C-771F-6842-9AF7-368CE23E2D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0741" y="5070850"/>
                <a:ext cx="1836272" cy="496867"/>
              </a:xfrm>
              <a:prstGeom prst="rect">
                <a:avLst/>
              </a:prstGeom>
              <a:blipFill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78B99E2-6323-884D-8937-8E40B12C4239}"/>
                  </a:ext>
                </a:extLst>
              </p:cNvPr>
              <p:cNvSpPr/>
              <p:nvPr/>
            </p:nvSpPr>
            <p:spPr>
              <a:xfrm>
                <a:off x="2816809" y="3896478"/>
                <a:ext cx="679417" cy="46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𝝁</m:t>
                          </m:r>
                        </m:e>
                        <m:sub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  <m:sup>
                          <m:r>
                            <a:rPr lang="en-US" sz="2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78B99E2-6323-884D-8937-8E40B12C423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6809" y="3896478"/>
                <a:ext cx="679417" cy="462371"/>
              </a:xfrm>
              <a:prstGeom prst="rect">
                <a:avLst/>
              </a:prstGeom>
              <a:blipFill>
                <a:blip r:embed="rId4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2BC916E-0457-0F4A-806C-92839479B399}"/>
                  </a:ext>
                </a:extLst>
              </p:cNvPr>
              <p:cNvSpPr/>
              <p:nvPr/>
            </p:nvSpPr>
            <p:spPr>
              <a:xfrm>
                <a:off x="2809390" y="1907147"/>
                <a:ext cx="664990" cy="46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𝚺</m:t>
                          </m:r>
                        </m:e>
                        <m:sub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  <m:sup>
                          <m:r>
                            <a:rPr lang="en-US" sz="2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2BC916E-0457-0F4A-806C-92839479B39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9390" y="1907147"/>
                <a:ext cx="664990" cy="462371"/>
              </a:xfrm>
              <a:prstGeom prst="rect">
                <a:avLst/>
              </a:prstGeom>
              <a:blipFill>
                <a:blip r:embed="rId5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DC5862E-D7C1-1B43-AAB6-88CB1E3A9EDF}"/>
              </a:ext>
            </a:extLst>
          </p:cNvPr>
          <p:cNvCxnSpPr>
            <a:cxnSpLocks/>
          </p:cNvCxnSpPr>
          <p:nvPr/>
        </p:nvCxnSpPr>
        <p:spPr>
          <a:xfrm flipV="1">
            <a:off x="3527206" y="3601920"/>
            <a:ext cx="807464" cy="538972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01C538-9B50-8B42-A46C-6F2B7F49EC46}"/>
              </a:ext>
            </a:extLst>
          </p:cNvPr>
          <p:cNvCxnSpPr>
            <a:cxnSpLocks/>
          </p:cNvCxnSpPr>
          <p:nvPr/>
        </p:nvCxnSpPr>
        <p:spPr>
          <a:xfrm>
            <a:off x="3544707" y="2060118"/>
            <a:ext cx="641213" cy="50257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260DB80-573D-C44A-AA4B-719C912D7A6C}"/>
                  </a:ext>
                </a:extLst>
              </p:cNvPr>
              <p:cNvSpPr/>
              <p:nvPr/>
            </p:nvSpPr>
            <p:spPr>
              <a:xfrm>
                <a:off x="3709026" y="2832032"/>
                <a:ext cx="3928832" cy="46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dirty="0">
                    <a:solidFill>
                      <a:schemeClr val="tx1"/>
                    </a:solidFill>
                  </a:rPr>
                  <a:t>Sample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x|z</a:t>
                </a:r>
                <a:r>
                  <a:rPr lang="en-US" sz="2000" dirty="0">
                    <a:solidFill>
                      <a:schemeClr val="tx1"/>
                    </a:solidFill>
                  </a:rPr>
                  <a:t> from </a:t>
                </a:r>
                <a14:m>
                  <m:oMath xmlns:m="http://schemas.openxmlformats.org/officeDocument/2006/math">
                    <m:r>
                      <a:rPr lang="en-US" sz="2000" b="1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0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0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~ N(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20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0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sub>
                      <m:sup>
                        <m:r>
                          <a:rPr lang="en-US" sz="2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𝚽</m:t>
                        </m:r>
                      </m:sup>
                    </m:sSubSup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,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20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0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sub>
                      <m:sup>
                        <m:r>
                          <a:rPr lang="en-US" sz="2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𝚽</m:t>
                        </m:r>
                      </m:sup>
                    </m:sSubSup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) </a:t>
                </a: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260DB80-573D-C44A-AA4B-719C912D7A6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9026" y="2832032"/>
                <a:ext cx="3928832" cy="462371"/>
              </a:xfrm>
              <a:prstGeom prst="rect">
                <a:avLst/>
              </a:prstGeom>
              <a:blipFill>
                <a:blip r:embed="rId6"/>
                <a:stretch>
                  <a:fillRect l="-1290" r="-645" b="-135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13920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097EF-0BD0-B949-8BAA-994EA77B9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302" y="455949"/>
            <a:ext cx="8333509" cy="365125"/>
          </a:xfrm>
        </p:spPr>
        <p:txBody>
          <a:bodyPr>
            <a:normAutofit fontScale="90000"/>
          </a:bodyPr>
          <a:lstStyle/>
          <a:p>
            <a:r>
              <a:rPr lang="en-US" dirty="0"/>
              <a:t>Variational Autoencoder </a:t>
            </a:r>
            <a:br>
              <a:rPr lang="en-US" dirty="0"/>
            </a:br>
            <a:r>
              <a:rPr lang="en-US" dirty="0"/>
              <a:t>Putting it All Together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8D5BED-667C-B448-BAC7-D6C0479D85DC}"/>
              </a:ext>
            </a:extLst>
          </p:cNvPr>
          <p:cNvSpPr/>
          <p:nvPr/>
        </p:nvSpPr>
        <p:spPr>
          <a:xfrm>
            <a:off x="2090708" y="1854669"/>
            <a:ext cx="437955" cy="866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432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8093BD-9C2A-B34A-ACF2-1B270C0618C5}"/>
              </a:ext>
            </a:extLst>
          </p:cNvPr>
          <p:cNvSpPr/>
          <p:nvPr/>
        </p:nvSpPr>
        <p:spPr>
          <a:xfrm>
            <a:off x="457200" y="2139950"/>
            <a:ext cx="437955" cy="2578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x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DEC0959-CC01-AA40-BE2A-27ED253F5106}"/>
              </a:ext>
            </a:extLst>
          </p:cNvPr>
          <p:cNvCxnSpPr>
            <a:cxnSpLocks/>
          </p:cNvCxnSpPr>
          <p:nvPr/>
        </p:nvCxnSpPr>
        <p:spPr>
          <a:xfrm>
            <a:off x="1130844" y="3432123"/>
            <a:ext cx="525152" cy="70888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D774751B-EEEE-7343-886F-85F7599869A9}"/>
              </a:ext>
            </a:extLst>
          </p:cNvPr>
          <p:cNvSpPr/>
          <p:nvPr/>
        </p:nvSpPr>
        <p:spPr>
          <a:xfrm>
            <a:off x="977726" y="2938781"/>
            <a:ext cx="9537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Encoder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5C6494-8A77-E44E-ACC3-B320E1B243DD}"/>
              </a:ext>
            </a:extLst>
          </p:cNvPr>
          <p:cNvSpPr/>
          <p:nvPr/>
        </p:nvSpPr>
        <p:spPr>
          <a:xfrm>
            <a:off x="2090708" y="3866026"/>
            <a:ext cx="437955" cy="866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432F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68535B3-69DA-3B46-8123-5F1B0C45702A}"/>
                  </a:ext>
                </a:extLst>
              </p:cNvPr>
              <p:cNvSpPr/>
              <p:nvPr/>
            </p:nvSpPr>
            <p:spPr>
              <a:xfrm>
                <a:off x="2014085" y="4054764"/>
                <a:ext cx="679417" cy="46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𝝁</m:t>
                          </m:r>
                        </m:e>
                        <m:sub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  <m:sup>
                          <m:r>
                            <a:rPr lang="en-US" sz="2000" b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rgbClr val="0432FF"/>
                  </a:solidFill>
                </a:endParaRPr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68535B3-69DA-3B46-8123-5F1B0C4570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4085" y="4054764"/>
                <a:ext cx="679417" cy="462371"/>
              </a:xfrm>
              <a:prstGeom prst="rect">
                <a:avLst/>
              </a:prstGeom>
              <a:blipFill>
                <a:blip r:embed="rId2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ECB2815-E52D-A84A-96CE-517B3CDFD997}"/>
                  </a:ext>
                </a:extLst>
              </p:cNvPr>
              <p:cNvSpPr/>
              <p:nvPr/>
            </p:nvSpPr>
            <p:spPr>
              <a:xfrm>
                <a:off x="2014085" y="2015178"/>
                <a:ext cx="664990" cy="46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0" dirty="0" smtClean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𝚺</m:t>
                          </m:r>
                        </m:e>
                        <m:sub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1" i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  <m:sup>
                          <m:r>
                            <a:rPr lang="en-US" sz="2000" b="1" dirty="0">
                              <a:solidFill>
                                <a:srgbClr val="0432FF"/>
                              </a:solidFill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rgbClr val="0432FF"/>
                  </a:solidFill>
                </a:endParaRPr>
              </a:p>
            </p:txBody>
          </p:sp>
        </mc:Choice>
        <mc:Fallback xmlns=""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ECB2815-E52D-A84A-96CE-517B3CDFD9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4085" y="2015178"/>
                <a:ext cx="664990" cy="462371"/>
              </a:xfrm>
              <a:prstGeom prst="rect">
                <a:avLst/>
              </a:prstGeom>
              <a:blipFill>
                <a:blip r:embed="rId3"/>
                <a:stretch>
                  <a:fillRect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0F34B4-19E3-1D41-A7E7-0A52EF7C9140}"/>
              </a:ext>
            </a:extLst>
          </p:cNvPr>
          <p:cNvCxnSpPr>
            <a:cxnSpLocks/>
          </p:cNvCxnSpPr>
          <p:nvPr/>
        </p:nvCxnSpPr>
        <p:spPr>
          <a:xfrm flipV="1">
            <a:off x="1132908" y="2387365"/>
            <a:ext cx="643422" cy="42740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1D5656C-5590-D74D-A946-626FDF0E9970}"/>
              </a:ext>
            </a:extLst>
          </p:cNvPr>
          <p:cNvCxnSpPr>
            <a:cxnSpLocks/>
          </p:cNvCxnSpPr>
          <p:nvPr/>
        </p:nvCxnSpPr>
        <p:spPr>
          <a:xfrm flipV="1">
            <a:off x="2669729" y="3764741"/>
            <a:ext cx="807464" cy="538972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7CD45D7-DA59-9B47-B888-04C724FA062D}"/>
              </a:ext>
            </a:extLst>
          </p:cNvPr>
          <p:cNvCxnSpPr>
            <a:cxnSpLocks/>
          </p:cNvCxnSpPr>
          <p:nvPr/>
        </p:nvCxnSpPr>
        <p:spPr>
          <a:xfrm>
            <a:off x="2687230" y="2222939"/>
            <a:ext cx="641213" cy="50257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6048170-5A09-714C-9DA3-DA0C2EB40F4B}"/>
                  </a:ext>
                </a:extLst>
              </p:cNvPr>
              <p:cNvSpPr/>
              <p:nvPr/>
            </p:nvSpPr>
            <p:spPr>
              <a:xfrm>
                <a:off x="2635025" y="2604728"/>
                <a:ext cx="2011961" cy="70237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0432FF"/>
                    </a:solidFill>
                  </a:rPr>
                  <a:t>Sample </a:t>
                </a:r>
                <a:r>
                  <a:rPr lang="en-US" b="1" dirty="0">
                    <a:solidFill>
                      <a:srgbClr val="0432FF"/>
                    </a:solidFill>
                  </a:rPr>
                  <a:t>z</a:t>
                </a:r>
                <a:r>
                  <a:rPr lang="en-US" dirty="0">
                    <a:solidFill>
                      <a:srgbClr val="0432FF"/>
                    </a:solidFill>
                  </a:rPr>
                  <a:t> from</a:t>
                </a:r>
              </a:p>
              <a:p>
                <a:r>
                  <a:rPr lang="en-US" dirty="0">
                    <a:solidFill>
                      <a:srgbClr val="0432F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 dirty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𝒛</m:t>
                    </m:r>
                    <m:r>
                      <a:rPr lang="en-US" b="1" i="1" dirty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1" i="1" dirty="0">
                        <a:solidFill>
                          <a:srgbClr val="0432FF"/>
                        </a:solidFill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US" dirty="0">
                    <a:solidFill>
                      <a:srgbClr val="0432FF"/>
                    </a:solidFill>
                  </a:rPr>
                  <a:t> ~ N(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  <m:sup>
                        <m:r>
                          <a:rPr lang="en-US" b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𝚽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rgbClr val="0432FF"/>
                    </a:solidFill>
                  </a:rPr>
                  <a:t>,</a:t>
                </a:r>
                <a:r>
                  <a:rPr lang="en-US" b="1" dirty="0">
                    <a:solidFill>
                      <a:srgbClr val="0432FF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  <m:sup>
                        <m:r>
                          <a:rPr lang="en-US" b="1" dirty="0">
                            <a:solidFill>
                              <a:srgbClr val="0432FF"/>
                            </a:solidFill>
                            <a:latin typeface="Cambria Math" panose="02040503050406030204" pitchFamily="18" charset="0"/>
                          </a:rPr>
                          <m:t>𝚽</m:t>
                        </m:r>
                      </m:sup>
                    </m:sSubSup>
                  </m:oMath>
                </a14:m>
                <a:r>
                  <a:rPr lang="en-US" dirty="0">
                    <a:solidFill>
                      <a:srgbClr val="0432FF"/>
                    </a:solidFill>
                  </a:rPr>
                  <a:t>) </a:t>
                </a:r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6048170-5A09-714C-9DA3-DA0C2EB40F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5025" y="2604728"/>
                <a:ext cx="2011961" cy="702372"/>
              </a:xfrm>
              <a:prstGeom prst="rect">
                <a:avLst/>
              </a:prstGeom>
              <a:blipFill>
                <a:blip r:embed="rId4"/>
                <a:stretch>
                  <a:fillRect l="-2516" t="-1754" r="-1887" b="-70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3683B06-D421-6E4B-8A5E-933A42F3A79A}"/>
                  </a:ext>
                </a:extLst>
              </p:cNvPr>
              <p:cNvSpPr/>
              <p:nvPr/>
            </p:nvSpPr>
            <p:spPr>
              <a:xfrm>
                <a:off x="1370741" y="5070850"/>
                <a:ext cx="1831462" cy="4910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𝒒</m:t>
                          </m:r>
                        </m:e>
                        <m: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  <m:sup>
                          <m:r>
                            <a:rPr lang="en-US" sz="2400" b="1" i="0" dirty="0" smtClean="0"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  <m:d>
                        <m:d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3683B06-D421-6E4B-8A5E-933A42F3A7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70741" y="5070850"/>
                <a:ext cx="1831462" cy="491032"/>
              </a:xfrm>
              <a:prstGeom prst="rect">
                <a:avLst/>
              </a:prstGeom>
              <a:blipFill>
                <a:blip r:embed="rId5"/>
                <a:stretch>
                  <a:fillRect b="-179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Rectangle 16">
            <a:extLst>
              <a:ext uri="{FF2B5EF4-FFF2-40B4-BE49-F238E27FC236}">
                <a16:creationId xmlns:a16="http://schemas.microsoft.com/office/drawing/2014/main" id="{DC549432-4769-1041-88AD-129E9E0DAC32}"/>
              </a:ext>
            </a:extLst>
          </p:cNvPr>
          <p:cNvSpPr/>
          <p:nvPr/>
        </p:nvSpPr>
        <p:spPr>
          <a:xfrm>
            <a:off x="5444921" y="2105954"/>
            <a:ext cx="437955" cy="866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432FF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046424D-F4C0-2F44-9C7F-A6EAEDEE8098}"/>
              </a:ext>
            </a:extLst>
          </p:cNvPr>
          <p:cNvCxnSpPr>
            <a:cxnSpLocks/>
          </p:cNvCxnSpPr>
          <p:nvPr/>
        </p:nvCxnSpPr>
        <p:spPr>
          <a:xfrm>
            <a:off x="4485057" y="3683408"/>
            <a:ext cx="525152" cy="708883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99D403F-6E00-F442-9C68-6EF918A3696B}"/>
              </a:ext>
            </a:extLst>
          </p:cNvPr>
          <p:cNvSpPr/>
          <p:nvPr/>
        </p:nvSpPr>
        <p:spPr>
          <a:xfrm>
            <a:off x="5444921" y="4117311"/>
            <a:ext cx="437955" cy="866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432FF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FBE372B-37C9-984E-AD78-2CCB39C558BD}"/>
              </a:ext>
            </a:extLst>
          </p:cNvPr>
          <p:cNvCxnSpPr>
            <a:cxnSpLocks/>
          </p:cNvCxnSpPr>
          <p:nvPr/>
        </p:nvCxnSpPr>
        <p:spPr>
          <a:xfrm flipV="1">
            <a:off x="4485057" y="2583811"/>
            <a:ext cx="643422" cy="42740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240F40A-8FED-C744-8F02-9E3DFD8BF2D0}"/>
                  </a:ext>
                </a:extLst>
              </p:cNvPr>
              <p:cNvSpPr/>
              <p:nvPr/>
            </p:nvSpPr>
            <p:spPr>
              <a:xfrm>
                <a:off x="5368298" y="4306049"/>
                <a:ext cx="679417" cy="46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𝝁</m:t>
                          </m:r>
                        </m:e>
                        <m:sub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  <m:sup>
                          <m:r>
                            <a:rPr lang="en-US" sz="2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240F40A-8FED-C744-8F02-9E3DFD8BF2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8298" y="4306049"/>
                <a:ext cx="679417" cy="462371"/>
              </a:xfrm>
              <a:prstGeom prst="rect">
                <a:avLst/>
              </a:prstGeom>
              <a:blipFill>
                <a:blip r:embed="rId6"/>
                <a:stretch>
                  <a:fillRect b="-78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CA435EC-0C1D-C345-88B6-C158E199C877}"/>
                  </a:ext>
                </a:extLst>
              </p:cNvPr>
              <p:cNvSpPr/>
              <p:nvPr/>
            </p:nvSpPr>
            <p:spPr>
              <a:xfrm>
                <a:off x="5368298" y="2266463"/>
                <a:ext cx="664990" cy="46237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0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000" b="1" i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𝚺</m:t>
                          </m:r>
                        </m:e>
                        <m:sub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000" b="1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  <m:sup>
                          <m:r>
                            <a:rPr lang="en-US" sz="2000" b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𝚽</m:t>
                          </m:r>
                        </m:sup>
                      </m:sSubSup>
                    </m:oMath>
                  </m:oMathPara>
                </a14:m>
                <a:endParaRPr lang="en-US" sz="2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CA435EC-0C1D-C345-88B6-C158E199C8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8298" y="2266463"/>
                <a:ext cx="664990" cy="462371"/>
              </a:xfrm>
              <a:prstGeom prst="rect">
                <a:avLst/>
              </a:prstGeom>
              <a:blipFill>
                <a:blip r:embed="rId7"/>
                <a:stretch>
                  <a:fillRect b="-5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EE86E2D-B723-FE46-A344-8EE2CEED0DA7}"/>
              </a:ext>
            </a:extLst>
          </p:cNvPr>
          <p:cNvCxnSpPr>
            <a:cxnSpLocks/>
          </p:cNvCxnSpPr>
          <p:nvPr/>
        </p:nvCxnSpPr>
        <p:spPr>
          <a:xfrm flipV="1">
            <a:off x="6078695" y="4011491"/>
            <a:ext cx="807464" cy="538972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8DF375D-2A3D-D84C-AA48-D78473657CB0}"/>
              </a:ext>
            </a:extLst>
          </p:cNvPr>
          <p:cNvCxnSpPr>
            <a:cxnSpLocks/>
          </p:cNvCxnSpPr>
          <p:nvPr/>
        </p:nvCxnSpPr>
        <p:spPr>
          <a:xfrm>
            <a:off x="6096196" y="2469689"/>
            <a:ext cx="641213" cy="502570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5B00AE-BA34-244C-BD51-0FCE056B25CE}"/>
                  </a:ext>
                </a:extLst>
              </p:cNvPr>
              <p:cNvSpPr/>
              <p:nvPr/>
            </p:nvSpPr>
            <p:spPr>
              <a:xfrm>
                <a:off x="5550211" y="3106801"/>
                <a:ext cx="2209707" cy="77014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dirty="0">
                    <a:solidFill>
                      <a:schemeClr val="tx1"/>
                    </a:solidFill>
                  </a:rPr>
                  <a:t>Sample </a:t>
                </a:r>
                <a:r>
                  <a:rPr lang="en-US" sz="2000" dirty="0" err="1">
                    <a:solidFill>
                      <a:schemeClr val="tx1"/>
                    </a:solidFill>
                  </a:rPr>
                  <a:t>x|z</a:t>
                </a:r>
                <a:r>
                  <a:rPr lang="en-US" sz="2000" dirty="0">
                    <a:solidFill>
                      <a:schemeClr val="tx1"/>
                    </a:solidFill>
                  </a:rPr>
                  <a:t> from</a:t>
                </a:r>
              </a:p>
              <a:p>
                <a:r>
                  <a:rPr lang="en-US" sz="2000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1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0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sz="20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𝒛</m:t>
                    </m:r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 ~ N(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𝚺</m:t>
                        </m:r>
                      </m:e>
                      <m:sub>
                        <m:r>
                          <a:rPr lang="en-US" sz="20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0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sub>
                      <m:sup>
                        <m:r>
                          <a:rPr lang="en-US" sz="2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𝚽</m:t>
                        </m:r>
                      </m:sup>
                    </m:sSubSup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,</a:t>
                </a:r>
                <a:r>
                  <a:rPr lang="en-US" sz="2000" b="1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𝝁</m:t>
                        </m:r>
                      </m:e>
                      <m:sub>
                        <m:r>
                          <a:rPr lang="en-US" sz="20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sz="20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sz="20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𝒛</m:t>
                        </m:r>
                      </m:sub>
                      <m:sup>
                        <m:r>
                          <a:rPr lang="en-US" sz="2000" b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𝚽</m:t>
                        </m:r>
                      </m:sup>
                    </m:sSubSup>
                  </m:oMath>
                </a14:m>
                <a:r>
                  <a:rPr lang="en-US" sz="2000" dirty="0">
                    <a:solidFill>
                      <a:schemeClr val="tx1"/>
                    </a:solidFill>
                  </a:rPr>
                  <a:t>) </a:t>
                </a:r>
              </a:p>
            </p:txBody>
          </p:sp>
        </mc:Choice>
        <mc:Fallback xmlns="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05B00AE-BA34-244C-BD51-0FCE056B25C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0211" y="3106801"/>
                <a:ext cx="2209707" cy="770147"/>
              </a:xfrm>
              <a:prstGeom prst="rect">
                <a:avLst/>
              </a:prstGeom>
              <a:blipFill>
                <a:blip r:embed="rId8"/>
                <a:stretch>
                  <a:fillRect l="-2273" t="-4839" r="-1705" b="-8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BE036685-8BB8-D14E-A411-B02B9D08F07C}"/>
              </a:ext>
            </a:extLst>
          </p:cNvPr>
          <p:cNvSpPr/>
          <p:nvPr/>
        </p:nvSpPr>
        <p:spPr>
          <a:xfrm>
            <a:off x="7854165" y="2056989"/>
            <a:ext cx="437955" cy="2578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3138C4B-DDC2-7B49-9477-E8FB1E224FCF}"/>
                  </a:ext>
                </a:extLst>
              </p:cNvPr>
              <p:cNvSpPr/>
              <p:nvPr/>
            </p:nvSpPr>
            <p:spPr>
              <a:xfrm>
                <a:off x="7857378" y="3077280"/>
                <a:ext cx="431528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ac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3138C4B-DDC2-7B49-9477-E8FB1E224FC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57378" y="3077280"/>
                <a:ext cx="431528" cy="461665"/>
              </a:xfrm>
              <a:prstGeom prst="rect">
                <a:avLst/>
              </a:prstGeom>
              <a:blipFill>
                <a:blip r:embed="rId9"/>
                <a:stretch>
                  <a:fillRect t="-27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Rectangle 27">
            <a:extLst>
              <a:ext uri="{FF2B5EF4-FFF2-40B4-BE49-F238E27FC236}">
                <a16:creationId xmlns:a16="http://schemas.microsoft.com/office/drawing/2014/main" id="{7DFC4EA0-6CE8-3A47-8503-6F28FA25FEB2}"/>
              </a:ext>
            </a:extLst>
          </p:cNvPr>
          <p:cNvSpPr/>
          <p:nvPr/>
        </p:nvSpPr>
        <p:spPr>
          <a:xfrm>
            <a:off x="3618259" y="3244859"/>
            <a:ext cx="437955" cy="86630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0432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11F877-1F22-A646-8224-424497703CFD}"/>
              </a:ext>
            </a:extLst>
          </p:cNvPr>
          <p:cNvSpPr/>
          <p:nvPr/>
        </p:nvSpPr>
        <p:spPr>
          <a:xfrm>
            <a:off x="3689281" y="3429000"/>
            <a:ext cx="276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432FF"/>
                </a:solidFill>
              </a:rPr>
              <a:t>z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4770E3D-421F-7B4E-A512-D057965A6880}"/>
                  </a:ext>
                </a:extLst>
              </p:cNvPr>
              <p:cNvSpPr/>
              <p:nvPr/>
            </p:nvSpPr>
            <p:spPr>
              <a:xfrm>
                <a:off x="4964740" y="5070850"/>
                <a:ext cx="1836272" cy="4968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  <m:sup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𝜽</m:t>
                          </m:r>
                        </m:sup>
                      </m:sSubSup>
                      <m:d>
                        <m:dPr>
                          <m:ctrlPr>
                            <a:rPr lang="en-US" sz="2400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|</m:t>
                          </m:r>
                          <m:r>
                            <a:rPr lang="en-US" sz="2400" b="1" i="1" dirty="0" smtClean="0">
                              <a:latin typeface="Cambria Math" panose="02040503050406030204" pitchFamily="18" charset="0"/>
                            </a:rPr>
                            <m:t>𝒛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E4770E3D-421F-7B4E-A512-D057965A688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4740" y="5070850"/>
                <a:ext cx="1836272" cy="496867"/>
              </a:xfrm>
              <a:prstGeom prst="rect">
                <a:avLst/>
              </a:prstGeom>
              <a:blipFill>
                <a:blip r:embed="rId10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0" name="Oval 29">
            <a:extLst>
              <a:ext uri="{FF2B5EF4-FFF2-40B4-BE49-F238E27FC236}">
                <a16:creationId xmlns:a16="http://schemas.microsoft.com/office/drawing/2014/main" id="{A4C74129-D6E9-EA42-BA38-6007E118E364}"/>
              </a:ext>
            </a:extLst>
          </p:cNvPr>
          <p:cNvSpPr/>
          <p:nvPr/>
        </p:nvSpPr>
        <p:spPr>
          <a:xfrm>
            <a:off x="2126674" y="5549215"/>
            <a:ext cx="724875" cy="702372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65E346C-39FF-4B48-BBC7-650781254E0B}"/>
              </a:ext>
            </a:extLst>
          </p:cNvPr>
          <p:cNvSpPr/>
          <p:nvPr/>
        </p:nvSpPr>
        <p:spPr>
          <a:xfrm>
            <a:off x="7491727" y="5549215"/>
            <a:ext cx="724875" cy="702372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57978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57201" y="1600200"/>
            <a:ext cx="6335486" cy="372654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4F4E9FC-BA99-504C-A8B1-B85276BE32FA}"/>
              </a:ext>
            </a:extLst>
          </p:cNvPr>
          <p:cNvSpPr txBox="1">
            <a:spLocks/>
          </p:cNvSpPr>
          <p:nvPr/>
        </p:nvSpPr>
        <p:spPr>
          <a:xfrm>
            <a:off x="408640" y="208238"/>
            <a:ext cx="8113059" cy="1152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This Week: </a:t>
            </a:r>
          </a:p>
          <a:p>
            <a:r>
              <a:rPr lang="en-US" sz="4400" dirty="0"/>
              <a:t>Generative Models and Adversaries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68B4B0-7E89-2045-A06E-56E8794F7765}"/>
              </a:ext>
            </a:extLst>
          </p:cNvPr>
          <p:cNvSpPr txBox="1">
            <a:spLocks/>
          </p:cNvSpPr>
          <p:nvPr/>
        </p:nvSpPr>
        <p:spPr>
          <a:xfrm>
            <a:off x="609601" y="1752600"/>
            <a:ext cx="7286170" cy="3726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Generative Models Definition</a:t>
            </a:r>
          </a:p>
          <a:p>
            <a:r>
              <a:rPr lang="en-US" dirty="0"/>
              <a:t>Generative Models Taxonomy</a:t>
            </a:r>
          </a:p>
          <a:p>
            <a:r>
              <a:rPr lang="en-US" dirty="0"/>
              <a:t>Fully Visible BN</a:t>
            </a:r>
          </a:p>
          <a:p>
            <a:r>
              <a:rPr lang="en-US" dirty="0"/>
              <a:t>Variational Approach</a:t>
            </a:r>
          </a:p>
          <a:p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712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E3B60-9A82-7148-9790-EAF0FDAF0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Generative Models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9C67EA-C485-D841-AFF4-CA4FC0AF6A36}"/>
              </a:ext>
            </a:extLst>
          </p:cNvPr>
          <p:cNvSpPr/>
          <p:nvPr/>
        </p:nvSpPr>
        <p:spPr>
          <a:xfrm>
            <a:off x="1120636" y="1913073"/>
            <a:ext cx="18229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Training Data</a:t>
            </a:r>
            <a:endParaRPr lang="en-US" sz="24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2C8354-231A-9A48-B8DC-955E866BB656}"/>
              </a:ext>
            </a:extLst>
          </p:cNvPr>
          <p:cNvSpPr/>
          <p:nvPr/>
        </p:nvSpPr>
        <p:spPr>
          <a:xfrm>
            <a:off x="5508860" y="1913072"/>
            <a:ext cx="26183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Generated Samples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0AC29F-A497-8442-A329-6C8CB6F6A9C1}"/>
              </a:ext>
            </a:extLst>
          </p:cNvPr>
          <p:cNvSpPr txBox="1"/>
          <p:nvPr/>
        </p:nvSpPr>
        <p:spPr>
          <a:xfrm>
            <a:off x="828440" y="4190051"/>
            <a:ext cx="2291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 Data ~ </a:t>
            </a:r>
            <a:r>
              <a:rPr lang="en-US" b="1" dirty="0" err="1"/>
              <a:t>P</a:t>
            </a:r>
            <a:r>
              <a:rPr lang="en-US" b="1" baseline="-25000" dirty="0" err="1"/>
              <a:t>data</a:t>
            </a:r>
            <a:r>
              <a:rPr lang="en-US" b="1" dirty="0"/>
              <a:t>(x)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D64326-EF97-9347-95A3-9B8CF910C4A8}"/>
              </a:ext>
            </a:extLst>
          </p:cNvPr>
          <p:cNvSpPr txBox="1"/>
          <p:nvPr/>
        </p:nvSpPr>
        <p:spPr>
          <a:xfrm>
            <a:off x="5400440" y="4190051"/>
            <a:ext cx="2892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Generate Samples ~ </a:t>
            </a:r>
            <a:r>
              <a:rPr lang="en-US" b="1" dirty="0" err="1"/>
              <a:t>P</a:t>
            </a:r>
            <a:r>
              <a:rPr lang="en-US" b="1" baseline="-25000" dirty="0" err="1"/>
              <a:t>model</a:t>
            </a:r>
            <a:r>
              <a:rPr lang="en-US" b="1" dirty="0"/>
              <a:t>(x)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74C28F-B67D-C54D-BCBA-45E73E899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103" y="2447532"/>
            <a:ext cx="2032000" cy="1524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23A4DCC-9623-284F-8427-7949878D9997}"/>
              </a:ext>
            </a:extLst>
          </p:cNvPr>
          <p:cNvSpPr/>
          <p:nvPr/>
        </p:nvSpPr>
        <p:spPr>
          <a:xfrm>
            <a:off x="5260273" y="4568515"/>
            <a:ext cx="3347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www.whichfaceisreal.com</a:t>
            </a:r>
            <a:r>
              <a:rPr lang="en-US" dirty="0"/>
              <a:t>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3E2BE4-916D-6147-A0AA-FC857219D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5331" y="2498332"/>
            <a:ext cx="3065402" cy="15484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629891-AEDA-9246-A3DA-B48E74916595}"/>
              </a:ext>
            </a:extLst>
          </p:cNvPr>
          <p:cNvSpPr txBox="1"/>
          <p:nvPr/>
        </p:nvSpPr>
        <p:spPr>
          <a:xfrm>
            <a:off x="728710" y="5228722"/>
            <a:ext cx="7622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Density estimation – core problem in unsupervised learning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EE4569-6E4D-134E-B7EA-5FF8EA376825}"/>
              </a:ext>
            </a:extLst>
          </p:cNvPr>
          <p:cNvCxnSpPr>
            <a:cxnSpLocks/>
          </p:cNvCxnSpPr>
          <p:nvPr/>
        </p:nvCxnSpPr>
        <p:spPr>
          <a:xfrm>
            <a:off x="3709760" y="3241731"/>
            <a:ext cx="97654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557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914A8-1D6F-E54C-A9F4-AC53889AE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Maximum Likelihood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7C22F50-9BC8-D649-9C76-2630E470B7C6}"/>
              </a:ext>
            </a:extLst>
          </p:cNvPr>
          <p:cNvSpPr/>
          <p:nvPr/>
        </p:nvSpPr>
        <p:spPr>
          <a:xfrm>
            <a:off x="1068483" y="2060904"/>
            <a:ext cx="6832600" cy="1505976"/>
          </a:xfrm>
          <a:custGeom>
            <a:avLst/>
            <a:gdLst>
              <a:gd name="connsiteX0" fmla="*/ 0 w 6832600"/>
              <a:gd name="connsiteY0" fmla="*/ 1304090 h 1505976"/>
              <a:gd name="connsiteX1" fmla="*/ 1295400 w 6832600"/>
              <a:gd name="connsiteY1" fmla="*/ 1177090 h 1505976"/>
              <a:gd name="connsiteX2" fmla="*/ 2870200 w 6832600"/>
              <a:gd name="connsiteY2" fmla="*/ 173790 h 1505976"/>
              <a:gd name="connsiteX3" fmla="*/ 4127500 w 6832600"/>
              <a:gd name="connsiteY3" fmla="*/ 110290 h 1505976"/>
              <a:gd name="connsiteX4" fmla="*/ 5321300 w 6832600"/>
              <a:gd name="connsiteY4" fmla="*/ 1304090 h 1505976"/>
              <a:gd name="connsiteX5" fmla="*/ 6832600 w 6832600"/>
              <a:gd name="connsiteY5" fmla="*/ 1494590 h 1505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32600" h="1505976">
                <a:moveTo>
                  <a:pt x="0" y="1304090"/>
                </a:moveTo>
                <a:cubicBezTo>
                  <a:pt x="408516" y="1334781"/>
                  <a:pt x="817033" y="1365473"/>
                  <a:pt x="1295400" y="1177090"/>
                </a:cubicBezTo>
                <a:cubicBezTo>
                  <a:pt x="1773767" y="988707"/>
                  <a:pt x="2398183" y="351590"/>
                  <a:pt x="2870200" y="173790"/>
                </a:cubicBezTo>
                <a:cubicBezTo>
                  <a:pt x="3342217" y="-4010"/>
                  <a:pt x="3718983" y="-78093"/>
                  <a:pt x="4127500" y="110290"/>
                </a:cubicBezTo>
                <a:cubicBezTo>
                  <a:pt x="4536017" y="298673"/>
                  <a:pt x="4870450" y="1073373"/>
                  <a:pt x="5321300" y="1304090"/>
                </a:cubicBezTo>
                <a:cubicBezTo>
                  <a:pt x="5772150" y="1534807"/>
                  <a:pt x="6302375" y="1514698"/>
                  <a:pt x="6832600" y="1494590"/>
                </a:cubicBezTo>
              </a:path>
            </a:pathLst>
          </a:custGeom>
          <a:noFill/>
          <a:ln>
            <a:solidFill>
              <a:srgbClr val="0432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03D7AC32-24F5-C740-A468-A02A10C7CA5E}"/>
                  </a:ext>
                </a:extLst>
              </p:cNvPr>
              <p:cNvSpPr/>
              <p:nvPr/>
            </p:nvSpPr>
            <p:spPr>
              <a:xfrm>
                <a:off x="1242915" y="5201758"/>
                <a:ext cx="6658168" cy="5620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1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𝜽</m:t>
                          </m:r>
                        </m:e>
                        <m:sup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𝒂𝒓𝒈𝒎𝒂</m:t>
                      </m:r>
                      <m:sSub>
                        <m:sSubPr>
                          <m:ctrlPr>
                            <a:rPr lang="en-US" sz="2800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b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𝜽</m:t>
                          </m:r>
                        </m:sub>
                      </m:sSub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800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𝑬</m:t>
                          </m:r>
                        </m:e>
                        <m:sub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~</m:t>
                          </m:r>
                          <m:sSub>
                            <m:sSubPr>
                              <m:ctrlPr>
                                <a:rPr lang="en-US" sz="2800" b="1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1" i="1" dirty="0">
                                  <a:latin typeface="Cambria Math" panose="02040503050406030204" pitchFamily="18" charset="0"/>
                                </a:rPr>
                                <m:t>𝒑</m:t>
                              </m:r>
                            </m:e>
                            <m:sub>
                              <m:r>
                                <a:rPr lang="en-US" sz="2800" b="1" i="1" dirty="0">
                                  <a:latin typeface="Cambria Math" panose="02040503050406030204" pitchFamily="18" charset="0"/>
                                </a:rPr>
                                <m:t>𝒅𝒂𝒕𝒂</m:t>
                              </m:r>
                            </m:sub>
                          </m:sSub>
                        </m:sub>
                      </m:sSub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𝒍𝒐𝒈</m:t>
                      </m:r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2800" b="1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𝒑</m:t>
                          </m:r>
                        </m:e>
                        <m:sub>
                          <m:r>
                            <a:rPr lang="en-US" sz="2800" b="1" i="1" dirty="0">
                              <a:latin typeface="Cambria Math" panose="02040503050406030204" pitchFamily="18" charset="0"/>
                            </a:rPr>
                            <m:t>𝒎𝒐𝒅𝒆𝒍</m:t>
                          </m:r>
                        </m:sub>
                      </m:sSub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𝜽</m:t>
                      </m:r>
                      <m:r>
                        <a:rPr lang="en-US" sz="2800" b="1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800" b="1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03D7AC32-24F5-C740-A468-A02A10C7CA5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2915" y="5201758"/>
                <a:ext cx="6658168" cy="562077"/>
              </a:xfrm>
              <a:prstGeom prst="rect">
                <a:avLst/>
              </a:prstGeom>
              <a:blipFill>
                <a:blip r:embed="rId2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BC4C8F61-3465-1147-BDA1-E8E2C61D2A3C}"/>
              </a:ext>
            </a:extLst>
          </p:cNvPr>
          <p:cNvSpPr/>
          <p:nvPr/>
        </p:nvSpPr>
        <p:spPr>
          <a:xfrm>
            <a:off x="1373283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16184E4-28D4-8D41-89B0-299400309EBB}"/>
              </a:ext>
            </a:extLst>
          </p:cNvPr>
          <p:cNvSpPr/>
          <p:nvPr/>
        </p:nvSpPr>
        <p:spPr>
          <a:xfrm>
            <a:off x="4182166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5FDE1DA-2771-284E-B59E-0768E9908082}"/>
              </a:ext>
            </a:extLst>
          </p:cNvPr>
          <p:cNvSpPr/>
          <p:nvPr/>
        </p:nvSpPr>
        <p:spPr>
          <a:xfrm>
            <a:off x="2471833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B46412C-0069-814E-9E14-774D24F3D027}"/>
              </a:ext>
            </a:extLst>
          </p:cNvPr>
          <p:cNvSpPr/>
          <p:nvPr/>
        </p:nvSpPr>
        <p:spPr>
          <a:xfrm>
            <a:off x="2167033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A6164A6-D247-EF40-A77A-7E88DCB8D7C4}"/>
              </a:ext>
            </a:extLst>
          </p:cNvPr>
          <p:cNvSpPr/>
          <p:nvPr/>
        </p:nvSpPr>
        <p:spPr>
          <a:xfrm>
            <a:off x="4497483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36EAC5F-8CD6-B64D-B3E6-0E4789D7FFF8}"/>
              </a:ext>
            </a:extLst>
          </p:cNvPr>
          <p:cNvSpPr/>
          <p:nvPr/>
        </p:nvSpPr>
        <p:spPr>
          <a:xfrm>
            <a:off x="3916458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5C502B-3A29-D740-A596-986AECA2B1AF}"/>
              </a:ext>
            </a:extLst>
          </p:cNvPr>
          <p:cNvSpPr/>
          <p:nvPr/>
        </p:nvSpPr>
        <p:spPr>
          <a:xfrm>
            <a:off x="5230114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4A61859-91F6-7F43-BA5D-19D59FCD8BA1}"/>
              </a:ext>
            </a:extLst>
          </p:cNvPr>
          <p:cNvSpPr/>
          <p:nvPr/>
        </p:nvSpPr>
        <p:spPr>
          <a:xfrm>
            <a:off x="6408833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312CB9E-52A6-3546-9F85-29BC67BE1887}"/>
              </a:ext>
            </a:extLst>
          </p:cNvPr>
          <p:cNvSpPr/>
          <p:nvPr/>
        </p:nvSpPr>
        <p:spPr>
          <a:xfrm>
            <a:off x="6104033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00CED7B-8937-3C40-BFE0-C09532DE60FD}"/>
              </a:ext>
            </a:extLst>
          </p:cNvPr>
          <p:cNvSpPr/>
          <p:nvPr/>
        </p:nvSpPr>
        <p:spPr>
          <a:xfrm>
            <a:off x="5712317" y="3511262"/>
            <a:ext cx="165100" cy="141014"/>
          </a:xfrm>
          <a:prstGeom prst="ellipse">
            <a:avLst/>
          </a:prstGeom>
          <a:solidFill>
            <a:srgbClr val="0432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2E19B58-3007-8A43-944A-B4E3C74EBFC9}"/>
              </a:ext>
            </a:extLst>
          </p:cNvPr>
          <p:cNvCxnSpPr>
            <a:cxnSpLocks/>
          </p:cNvCxnSpPr>
          <p:nvPr/>
        </p:nvCxnSpPr>
        <p:spPr>
          <a:xfrm flipH="1">
            <a:off x="7542115" y="4797096"/>
            <a:ext cx="473268" cy="4046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5830ABE-1525-8449-9817-4D37D3503358}"/>
              </a:ext>
            </a:extLst>
          </p:cNvPr>
          <p:cNvSpPr txBox="1"/>
          <p:nvPr/>
        </p:nvSpPr>
        <p:spPr>
          <a:xfrm>
            <a:off x="7404100" y="4346648"/>
            <a:ext cx="1539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Model </a:t>
            </a:r>
            <a:r>
              <a:rPr lang="en-US" dirty="0" err="1"/>
              <a:t>params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CC151E1-B12B-6F44-8E93-0ABB565D59EF}"/>
                  </a:ext>
                </a:extLst>
              </p14:cNvPr>
              <p14:cNvContentPartPr/>
              <p14:nvPr/>
            </p14:nvContentPartPr>
            <p14:xfrm>
              <a:off x="838080" y="455760"/>
              <a:ext cx="7254000" cy="54626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CC151E1-B12B-6F44-8E93-0ABB565D59E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1880" y="439560"/>
                <a:ext cx="7286400" cy="549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0949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FB8A6-64EC-7F40-B71F-B777EEC80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Density Estimation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0674-A16E-AD44-BD35-D2BB0EC31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Explicit – </a:t>
            </a:r>
            <a:r>
              <a:rPr lang="en-US" dirty="0"/>
              <a:t>explicitly define and generate </a:t>
            </a:r>
            <a:r>
              <a:rPr lang="en-US" dirty="0" err="1"/>
              <a:t>P</a:t>
            </a:r>
            <a:r>
              <a:rPr lang="en-US" baseline="-25000" dirty="0" err="1"/>
              <a:t>model</a:t>
            </a:r>
            <a:endParaRPr lang="en-US" baseline="-25000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Implicit - </a:t>
            </a:r>
            <a:r>
              <a:rPr lang="en-US" dirty="0"/>
              <a:t>generate </a:t>
            </a:r>
            <a:r>
              <a:rPr lang="en-US" dirty="0" err="1"/>
              <a:t>P</a:t>
            </a:r>
            <a:r>
              <a:rPr lang="en-US" baseline="-25000" dirty="0" err="1"/>
              <a:t>model</a:t>
            </a:r>
            <a:r>
              <a:rPr lang="en-US" baseline="-25000" dirty="0"/>
              <a:t> </a:t>
            </a:r>
            <a:r>
              <a:rPr lang="en-US" dirty="0"/>
              <a:t> without defining </a:t>
            </a:r>
            <a:r>
              <a:rPr lang="en-US" dirty="0" err="1"/>
              <a:t>P</a:t>
            </a:r>
            <a:r>
              <a:rPr lang="en-US" baseline="-25000" dirty="0" err="1"/>
              <a:t>model</a:t>
            </a:r>
            <a:endParaRPr lang="en-US" b="1" baseline="-25000" dirty="0"/>
          </a:p>
          <a:p>
            <a:pPr marL="0" indent="0">
              <a:buNone/>
            </a:pPr>
            <a:r>
              <a:rPr lang="en-US" dirty="0"/>
              <a:t>exactly</a:t>
            </a:r>
            <a:r>
              <a:rPr lang="en-US" b="1" dirty="0"/>
              <a:t>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C855C3A-FE01-0F46-BC7A-3E7582E9BFD5}"/>
                  </a:ext>
                </a:extLst>
              </p14:cNvPr>
              <p14:cNvContentPartPr/>
              <p14:nvPr/>
            </p14:nvContentPartPr>
            <p14:xfrm>
              <a:off x="566640" y="524880"/>
              <a:ext cx="8081640" cy="36252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C855C3A-FE01-0F46-BC7A-3E7582E9BFD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0440" y="508680"/>
                <a:ext cx="8114040" cy="365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1653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BD51E-89C9-4D46-8E9E-D417339BA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Taxonomy of Generative Models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A17844-8073-864E-8CA9-6209CBCFE019}"/>
              </a:ext>
            </a:extLst>
          </p:cNvPr>
          <p:cNvSpPr/>
          <p:nvPr/>
        </p:nvSpPr>
        <p:spPr>
          <a:xfrm>
            <a:off x="2832100" y="1600200"/>
            <a:ext cx="2997200" cy="660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Density Estimation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605D3F1-AD70-F345-9871-12FE2BEAC554}"/>
              </a:ext>
            </a:extLst>
          </p:cNvPr>
          <p:cNvCxnSpPr>
            <a:cxnSpLocks/>
          </p:cNvCxnSpPr>
          <p:nvPr/>
        </p:nvCxnSpPr>
        <p:spPr>
          <a:xfrm flipH="1">
            <a:off x="3300315" y="2443162"/>
            <a:ext cx="473268" cy="4046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C7E4A4E6-27D1-DB43-9A2E-7A51A2514FDF}"/>
              </a:ext>
            </a:extLst>
          </p:cNvPr>
          <p:cNvSpPr/>
          <p:nvPr/>
        </p:nvSpPr>
        <p:spPr>
          <a:xfrm>
            <a:off x="901700" y="3017686"/>
            <a:ext cx="2997200" cy="660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Explicit Density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8F67869-0A6E-2B4C-B2F8-8488B2D2F6B0}"/>
              </a:ext>
            </a:extLst>
          </p:cNvPr>
          <p:cNvSpPr/>
          <p:nvPr/>
        </p:nvSpPr>
        <p:spPr>
          <a:xfrm>
            <a:off x="4152900" y="3106434"/>
            <a:ext cx="2997200" cy="660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Implicit Density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C7CDB3-58BF-F74D-A004-C451C79A75CC}"/>
              </a:ext>
            </a:extLst>
          </p:cNvPr>
          <p:cNvCxnSpPr>
            <a:cxnSpLocks/>
          </p:cNvCxnSpPr>
          <p:nvPr/>
        </p:nvCxnSpPr>
        <p:spPr>
          <a:xfrm>
            <a:off x="4965702" y="2443162"/>
            <a:ext cx="404717" cy="42212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43624067-B004-6D48-8360-D6C0DC4A0094}"/>
              </a:ext>
            </a:extLst>
          </p:cNvPr>
          <p:cNvSpPr/>
          <p:nvPr/>
        </p:nvSpPr>
        <p:spPr>
          <a:xfrm>
            <a:off x="2832100" y="4282468"/>
            <a:ext cx="2292352" cy="6604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Approximate Density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62D22C0-D93D-084E-891C-BCF662EDB7F9}"/>
              </a:ext>
            </a:extLst>
          </p:cNvPr>
          <p:cNvCxnSpPr>
            <a:cxnSpLocks/>
          </p:cNvCxnSpPr>
          <p:nvPr/>
        </p:nvCxnSpPr>
        <p:spPr>
          <a:xfrm flipH="1">
            <a:off x="1429590" y="3766834"/>
            <a:ext cx="473268" cy="4046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A37E037-F004-D740-9C8F-D32CECEF10B4}"/>
              </a:ext>
            </a:extLst>
          </p:cNvPr>
          <p:cNvCxnSpPr>
            <a:cxnSpLocks/>
          </p:cNvCxnSpPr>
          <p:nvPr/>
        </p:nvCxnSpPr>
        <p:spPr>
          <a:xfrm>
            <a:off x="3236971" y="3743815"/>
            <a:ext cx="299978" cy="4276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6C779BE-C9A9-F749-A113-A3C2D13F8B18}"/>
              </a:ext>
            </a:extLst>
          </p:cNvPr>
          <p:cNvCxnSpPr>
            <a:cxnSpLocks/>
          </p:cNvCxnSpPr>
          <p:nvPr/>
        </p:nvCxnSpPr>
        <p:spPr>
          <a:xfrm>
            <a:off x="5992871" y="3847305"/>
            <a:ext cx="299978" cy="4276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C859E24-3B51-804A-B299-FC326E430609}"/>
              </a:ext>
            </a:extLst>
          </p:cNvPr>
          <p:cNvSpPr/>
          <p:nvPr/>
        </p:nvSpPr>
        <p:spPr>
          <a:xfrm>
            <a:off x="2940049" y="5339288"/>
            <a:ext cx="1193800" cy="44941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Variational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5E13A03-D1C8-764F-8B74-20AE08D13D9C}"/>
              </a:ext>
            </a:extLst>
          </p:cNvPr>
          <p:cNvCxnSpPr>
            <a:cxnSpLocks/>
          </p:cNvCxnSpPr>
          <p:nvPr/>
        </p:nvCxnSpPr>
        <p:spPr>
          <a:xfrm flipH="1">
            <a:off x="3300315" y="4927238"/>
            <a:ext cx="266856" cy="3508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69DF2FF-A6D6-654E-9B99-4F2E26931E73}"/>
              </a:ext>
            </a:extLst>
          </p:cNvPr>
          <p:cNvCxnSpPr>
            <a:cxnSpLocks/>
          </p:cNvCxnSpPr>
          <p:nvPr/>
        </p:nvCxnSpPr>
        <p:spPr>
          <a:xfrm>
            <a:off x="4572000" y="4942868"/>
            <a:ext cx="254000" cy="3964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92BDF759-9B96-D242-A8A7-5417A198A4CB}"/>
              </a:ext>
            </a:extLst>
          </p:cNvPr>
          <p:cNvSpPr/>
          <p:nvPr/>
        </p:nvSpPr>
        <p:spPr>
          <a:xfrm>
            <a:off x="4457700" y="5339288"/>
            <a:ext cx="1193800" cy="44941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Markov Chain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358BCC7-2222-7947-B4BF-E2E2D5937A14}"/>
              </a:ext>
            </a:extLst>
          </p:cNvPr>
          <p:cNvSpPr/>
          <p:nvPr/>
        </p:nvSpPr>
        <p:spPr>
          <a:xfrm>
            <a:off x="709058" y="4293126"/>
            <a:ext cx="1586428" cy="660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Tractable Density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320A8CB-55DE-7F40-BCAA-F20472891A7E}"/>
              </a:ext>
            </a:extLst>
          </p:cNvPr>
          <p:cNvSpPr/>
          <p:nvPr/>
        </p:nvSpPr>
        <p:spPr>
          <a:xfrm>
            <a:off x="5829300" y="4301134"/>
            <a:ext cx="1193800" cy="44941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Markov Chain</a:t>
            </a:r>
            <a:endParaRPr lang="en-US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D363247-1EEC-BC4E-A6F2-1F0932E25E8A}"/>
              </a:ext>
            </a:extLst>
          </p:cNvPr>
          <p:cNvCxnSpPr>
            <a:cxnSpLocks/>
          </p:cNvCxnSpPr>
          <p:nvPr/>
        </p:nvCxnSpPr>
        <p:spPr>
          <a:xfrm flipV="1">
            <a:off x="6426200" y="2700494"/>
            <a:ext cx="565899" cy="329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F30822E6-16CA-2743-8E7A-56BB46569070}"/>
              </a:ext>
            </a:extLst>
          </p:cNvPr>
          <p:cNvSpPr/>
          <p:nvPr/>
        </p:nvSpPr>
        <p:spPr>
          <a:xfrm>
            <a:off x="6883400" y="2116512"/>
            <a:ext cx="1193800" cy="44941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Direct</a:t>
            </a:r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9F8CD57-992C-9E41-B3B7-6E00EE8C7AA0}"/>
              </a:ext>
            </a:extLst>
          </p:cNvPr>
          <p:cNvSpPr txBox="1"/>
          <p:nvPr/>
        </p:nvSpPr>
        <p:spPr>
          <a:xfrm>
            <a:off x="7196365" y="2654224"/>
            <a:ext cx="869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GAN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1A274A-7A1C-4D4E-9AA6-2636150FA34F}"/>
              </a:ext>
            </a:extLst>
          </p:cNvPr>
          <p:cNvSpPr txBox="1"/>
          <p:nvPr/>
        </p:nvSpPr>
        <p:spPr>
          <a:xfrm>
            <a:off x="2295486" y="5849856"/>
            <a:ext cx="27884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Variational Autoencoder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93AB68E-E07D-8740-AA82-A09557C82D77}"/>
              </a:ext>
            </a:extLst>
          </p:cNvPr>
          <p:cNvSpPr txBox="1"/>
          <p:nvPr/>
        </p:nvSpPr>
        <p:spPr>
          <a:xfrm>
            <a:off x="560517" y="5042419"/>
            <a:ext cx="18771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Fully Visible BN</a:t>
            </a:r>
          </a:p>
          <a:p>
            <a:r>
              <a:rPr lang="en-US" sz="2000" dirty="0"/>
              <a:t>Pixel RNN / CNN</a:t>
            </a:r>
          </a:p>
          <a:p>
            <a:r>
              <a:rPr lang="en-US" sz="2000" dirty="0"/>
              <a:t>Nonlinear ICA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377431E9-70A4-B24A-ABFC-BDB9B629A0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469" t="9722" r="40177" b="44874"/>
          <a:stretch/>
        </p:blipFill>
        <p:spPr>
          <a:xfrm>
            <a:off x="349042" y="1245660"/>
            <a:ext cx="1257999" cy="1319214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8F1AE8A3-E12F-3A4A-8858-2DFA84DE52F7}"/>
              </a:ext>
            </a:extLst>
          </p:cNvPr>
          <p:cNvSpPr/>
          <p:nvPr/>
        </p:nvSpPr>
        <p:spPr>
          <a:xfrm>
            <a:off x="188979" y="2533376"/>
            <a:ext cx="1611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Ian </a:t>
            </a:r>
            <a:r>
              <a:rPr lang="en-US" dirty="0" err="1"/>
              <a:t>Goodfellow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7E2738C-2EC5-D047-9F85-12E090F37BC7}"/>
                  </a:ext>
                </a:extLst>
              </p14:cNvPr>
              <p14:cNvContentPartPr/>
              <p14:nvPr/>
            </p14:nvContentPartPr>
            <p14:xfrm>
              <a:off x="157680" y="2061360"/>
              <a:ext cx="7947720" cy="4247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7E2738C-2EC5-D047-9F85-12E090F37BC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480" y="2045160"/>
                <a:ext cx="7980120" cy="427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4744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8A28B-BF02-EB42-AE69-18BAA3EF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FVBNs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BC05980-5FBC-D544-9B0E-3C155A967132}"/>
                  </a:ext>
                </a:extLst>
              </p:cNvPr>
              <p:cNvSpPr/>
              <p:nvPr/>
            </p:nvSpPr>
            <p:spPr>
              <a:xfrm>
                <a:off x="457200" y="2233593"/>
                <a:ext cx="8582093" cy="9541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sz="2800" b="1" i="1" dirty="0">
                            <a:latin typeface="Cambria Math" panose="02040503050406030204" pitchFamily="18" charset="0"/>
                          </a:rPr>
                          <m:t>𝒎𝒐𝒅𝒆𝒍</m:t>
                        </m:r>
                      </m:sub>
                    </m:sSub>
                    <m:r>
                      <a:rPr lang="en-US" sz="2800" b="1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800" b="1" i="1" dirty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800" b="1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b="1" dirty="0">
                    <a:solidFill>
                      <a:schemeClr val="tx1"/>
                    </a:solidFill>
                  </a:rPr>
                  <a:t> =</a:t>
                </a:r>
                <a:r>
                  <a:rPr lang="en-US" sz="2800" b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sz="2800" b="1" i="1" dirty="0">
                            <a:latin typeface="Cambria Math" panose="02040503050406030204" pitchFamily="18" charset="0"/>
                          </a:rPr>
                          <m:t>𝒎𝒐𝒅𝒆𝒍</m:t>
                        </m:r>
                      </m:sub>
                    </m:sSub>
                    <m:d>
                      <m:dPr>
                        <m:ctrlPr>
                          <a:rPr lang="en-US" sz="2800" b="1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e>
                    </m:d>
                    <m:sSubSup>
                      <m:sSubSup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Π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  <m:sup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</m:sSubSup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𝒑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𝒎𝒐𝒅𝒆𝒍</m:t>
                        </m:r>
                      </m:sub>
                    </m:sSub>
                    <m:r>
                      <a:rPr lang="en-US" sz="2800" b="1" i="1" dirty="0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endChr m:val="|"/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2800" b="1" i="1" dirty="0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sz="2800" b="1" i="1" dirty="0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2800" b="1" i="1" dirty="0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sz="28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sz="2800" b="1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800" b="1" dirty="0"/>
              </a:p>
              <a:p>
                <a:r>
                  <a:rPr lang="en-US" sz="2800" b="1" dirty="0">
                    <a:solidFill>
                      <a:schemeClr val="tx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BC05980-5FBC-D544-9B0E-3C155A9671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2233593"/>
                <a:ext cx="8582093" cy="954107"/>
              </a:xfrm>
              <a:prstGeom prst="rect">
                <a:avLst/>
              </a:prstGeom>
              <a:blipFill>
                <a:blip r:embed="rId2"/>
                <a:stretch>
                  <a:fillRect l="-444" t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E7EF9DBD-6854-F549-A908-ADC463519547}"/>
              </a:ext>
            </a:extLst>
          </p:cNvPr>
          <p:cNvSpPr/>
          <p:nvPr/>
        </p:nvSpPr>
        <p:spPr>
          <a:xfrm>
            <a:off x="555077" y="1361490"/>
            <a:ext cx="698563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</a:rPr>
              <a:t>Explicitly formula based on chain rule:</a:t>
            </a:r>
            <a:endParaRPr lang="en-US" sz="3200" baseline="-25000" dirty="0">
              <a:solidFill>
                <a:prstClr val="black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5AE9D0-BEC9-8548-979F-E86A5F79B8CE}"/>
              </a:ext>
            </a:extLst>
          </p:cNvPr>
          <p:cNvSpPr/>
          <p:nvPr/>
        </p:nvSpPr>
        <p:spPr>
          <a:xfrm>
            <a:off x="555077" y="3670301"/>
            <a:ext cx="6666440" cy="2357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</a:rPr>
              <a:t>O(n) generation cost</a:t>
            </a:r>
          </a:p>
          <a:p>
            <a:pPr marL="457200" lvl="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3200" baseline="-25000" dirty="0">
              <a:solidFill>
                <a:prstClr val="black"/>
              </a:solidFill>
            </a:endParaRPr>
          </a:p>
          <a:p>
            <a:pPr marL="457200" lvl="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3200" baseline="-25000" dirty="0">
              <a:solidFill>
                <a:prstClr val="black"/>
              </a:solidFill>
            </a:endParaRPr>
          </a:p>
          <a:p>
            <a:pPr marL="45720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</a:rPr>
              <a:t>No control through hidden variables</a:t>
            </a:r>
            <a:endParaRPr lang="en-US" sz="3200" baseline="-25000" dirty="0">
              <a:solidFill>
                <a:prstClr val="black"/>
              </a:solidFill>
            </a:endParaRPr>
          </a:p>
          <a:p>
            <a:pPr marL="457200" lvl="0" indent="-457200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sz="3200" baseline="-25000" dirty="0">
              <a:solidFill>
                <a:prstClr val="black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11600DB-3BD6-5640-B3D5-1CDBEDC61BEE}"/>
                  </a:ext>
                </a:extLst>
              </p14:cNvPr>
              <p14:cNvContentPartPr/>
              <p14:nvPr/>
            </p14:nvContentPartPr>
            <p14:xfrm>
              <a:off x="311760" y="546480"/>
              <a:ext cx="8423640" cy="5112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11600DB-3BD6-5640-B3D5-1CDBEDC61BE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5560" y="530280"/>
                <a:ext cx="8456040" cy="514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6218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53158-F195-DA42-8FC7-ECD148E74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Language Model</a:t>
            </a:r>
          </a:p>
        </p:txBody>
      </p:sp>
      <p:sp>
        <p:nvSpPr>
          <p:cNvPr id="7" name="AutoShape 5" descr="P(w_{1},\ldots ,w_{m})">
            <a:extLst>
              <a:ext uri="{FF2B5EF4-FFF2-40B4-BE49-F238E27FC236}">
                <a16:creationId xmlns:a16="http://schemas.microsoft.com/office/drawing/2014/main" id="{27210A58-2920-C744-B86A-CEEFD75125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65863" y="3276599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2363D3-4986-9248-880D-016B91AD8810}"/>
              </a:ext>
            </a:extLst>
          </p:cNvPr>
          <p:cNvSpPr/>
          <p:nvPr/>
        </p:nvSpPr>
        <p:spPr>
          <a:xfrm>
            <a:off x="254000" y="1562438"/>
            <a:ext cx="8636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Language model:</a:t>
            </a:r>
            <a:r>
              <a:rPr lang="en-US" sz="2400" dirty="0"/>
              <a:t> probability distribution over sequences of words. Given such a sequence, say of length m, it assigns a probability to the whole sequence.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A747CF-5971-F94C-86A6-5084BA0613FA}"/>
              </a:ext>
            </a:extLst>
          </p:cNvPr>
          <p:cNvSpPr/>
          <p:nvPr/>
        </p:nvSpPr>
        <p:spPr>
          <a:xfrm>
            <a:off x="1955799" y="2907567"/>
            <a:ext cx="60118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P(W=SpaceX will </a:t>
            </a:r>
            <a:r>
              <a:rPr lang="en-US" sz="2400" b="1" dirty="0"/>
              <a:t>take</a:t>
            </a:r>
            <a:r>
              <a:rPr lang="en-US" sz="2400" dirty="0"/>
              <a:t> me to Mars) = p1</a:t>
            </a:r>
          </a:p>
          <a:p>
            <a:r>
              <a:rPr lang="en-US" sz="2400" dirty="0"/>
              <a:t>P(W=SpaceX will </a:t>
            </a:r>
            <a:r>
              <a:rPr lang="en-US" sz="2400" b="1" dirty="0"/>
              <a:t>bake</a:t>
            </a:r>
            <a:r>
              <a:rPr lang="en-US" sz="2400" dirty="0"/>
              <a:t> me to Mars) = p2</a:t>
            </a:r>
          </a:p>
          <a:p>
            <a:r>
              <a:rPr lang="en-US" sz="2400" dirty="0"/>
              <a:t>				p2 &lt;&lt; p1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54000" y="4252696"/>
            <a:ext cx="7766320" cy="2031325"/>
            <a:chOff x="254000" y="4252696"/>
            <a:chExt cx="7766320" cy="203132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D1435BD-E17E-C845-8F8D-9C418EA5A674}"/>
                </a:ext>
              </a:extLst>
            </p:cNvPr>
            <p:cNvSpPr/>
            <p:nvPr/>
          </p:nvSpPr>
          <p:spPr>
            <a:xfrm>
              <a:off x="254000" y="4252696"/>
              <a:ext cx="7357491" cy="203132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en-US" sz="2400" dirty="0">
                  <a:solidFill>
                    <a:prstClr val="black"/>
                  </a:solidFill>
                </a:rPr>
                <a:t>Chain rule is used to estimate probability:</a:t>
              </a:r>
            </a:p>
            <a:p>
              <a:pPr lvl="0"/>
              <a:endParaRPr lang="en-US" sz="2400" dirty="0">
                <a:solidFill>
                  <a:prstClr val="black"/>
                </a:solidFill>
              </a:endParaRPr>
            </a:p>
            <a:p>
              <a:pPr lvl="0"/>
              <a:r>
                <a:rPr lang="en-US" sz="2400" dirty="0">
                  <a:solidFill>
                    <a:srgbClr val="FF0000"/>
                  </a:solidFill>
                </a:rPr>
                <a:t> </a:t>
              </a:r>
            </a:p>
            <a:p>
              <a:pPr lvl="0"/>
              <a:endParaRPr lang="en-US" dirty="0">
                <a:solidFill>
                  <a:prstClr val="black"/>
                </a:solidFill>
              </a:endParaRPr>
            </a:p>
            <a:p>
              <a:pPr lvl="0"/>
              <a:r>
                <a:rPr lang="en-US" dirty="0">
                  <a:solidFill>
                    <a:prstClr val="black"/>
                  </a:solidFill>
                </a:rPr>
                <a:t>P(W) = P(</a:t>
              </a:r>
              <a:r>
                <a:rPr lang="en-US" b="1" dirty="0">
                  <a:solidFill>
                    <a:prstClr val="black"/>
                  </a:solidFill>
                </a:rPr>
                <a:t>SpaceX</a:t>
              </a:r>
              <a:r>
                <a:rPr lang="en-US" dirty="0">
                  <a:solidFill>
                    <a:prstClr val="black"/>
                  </a:solidFill>
                </a:rPr>
                <a:t>) P(</a:t>
              </a:r>
              <a:r>
                <a:rPr lang="en-US" b="1" dirty="0" err="1">
                  <a:solidFill>
                    <a:prstClr val="black"/>
                  </a:solidFill>
                </a:rPr>
                <a:t>will</a:t>
              </a:r>
              <a:r>
                <a:rPr lang="en-US" dirty="0" err="1">
                  <a:solidFill>
                    <a:prstClr val="black"/>
                  </a:solidFill>
                </a:rPr>
                <a:t>|SpaceX</a:t>
              </a:r>
              <a:r>
                <a:rPr lang="en-US" dirty="0">
                  <a:solidFill>
                    <a:prstClr val="black"/>
                  </a:solidFill>
                </a:rPr>
                <a:t>) P(</a:t>
              </a:r>
              <a:r>
                <a:rPr lang="en-US" b="1" dirty="0" err="1">
                  <a:solidFill>
                    <a:prstClr val="black"/>
                  </a:solidFill>
                </a:rPr>
                <a:t>take</a:t>
              </a:r>
              <a:r>
                <a:rPr lang="en-US" dirty="0" err="1">
                  <a:solidFill>
                    <a:prstClr val="black"/>
                  </a:solidFill>
                </a:rPr>
                <a:t>|SpaceX</a:t>
              </a:r>
              <a:r>
                <a:rPr lang="en-US" dirty="0">
                  <a:solidFill>
                    <a:prstClr val="black"/>
                  </a:solidFill>
                </a:rPr>
                <a:t> will) P(</a:t>
              </a:r>
              <a:r>
                <a:rPr lang="en-US" b="1" dirty="0" err="1">
                  <a:solidFill>
                    <a:prstClr val="black"/>
                  </a:solidFill>
                </a:rPr>
                <a:t>me</a:t>
              </a:r>
              <a:r>
                <a:rPr lang="en-US" dirty="0" err="1">
                  <a:solidFill>
                    <a:prstClr val="black"/>
                  </a:solidFill>
                </a:rPr>
                <a:t>|SpaceX</a:t>
              </a:r>
              <a:r>
                <a:rPr lang="en-US" dirty="0">
                  <a:solidFill>
                    <a:prstClr val="black"/>
                  </a:solidFill>
                </a:rPr>
                <a:t> will take) </a:t>
              </a:r>
            </a:p>
            <a:p>
              <a:pPr lvl="0"/>
              <a:r>
                <a:rPr lang="en-US" dirty="0">
                  <a:solidFill>
                    <a:prstClr val="black"/>
                  </a:solidFill>
                </a:rPr>
                <a:t>			P(</a:t>
              </a:r>
              <a:r>
                <a:rPr lang="en-US" b="1" dirty="0" err="1">
                  <a:solidFill>
                    <a:prstClr val="black"/>
                  </a:solidFill>
                </a:rPr>
                <a:t>to</a:t>
              </a:r>
              <a:r>
                <a:rPr lang="en-US" dirty="0" err="1">
                  <a:solidFill>
                    <a:prstClr val="black"/>
                  </a:solidFill>
                </a:rPr>
                <a:t>|SpaceX</a:t>
              </a:r>
              <a:r>
                <a:rPr lang="en-US" dirty="0">
                  <a:solidFill>
                    <a:prstClr val="black"/>
                  </a:solidFill>
                </a:rPr>
                <a:t> will take me) P(</a:t>
              </a:r>
              <a:r>
                <a:rPr lang="en-US" b="1" dirty="0" err="1">
                  <a:solidFill>
                    <a:prstClr val="black"/>
                  </a:solidFill>
                </a:rPr>
                <a:t>Mars</a:t>
              </a:r>
              <a:r>
                <a:rPr lang="en-US" dirty="0" err="1">
                  <a:solidFill>
                    <a:prstClr val="black"/>
                  </a:solidFill>
                </a:rPr>
                <a:t>|SpaceX</a:t>
              </a:r>
              <a:r>
                <a:rPr lang="en-US" dirty="0">
                  <a:solidFill>
                    <a:prstClr val="black"/>
                  </a:solidFill>
                </a:rPr>
                <a:t> will take me to)</a:t>
              </a:r>
            </a:p>
          </p:txBody>
        </p:sp>
        <p:pic>
          <p:nvPicPr>
            <p:cNvPr id="3" name="Picture 2" descr="P(w_1_w_2_hdots_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249" y="4835687"/>
              <a:ext cx="7001071" cy="841423"/>
            </a:xfrm>
            <a:prstGeom prst="rect">
              <a:avLst/>
            </a:prstGeom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FA41873-43A8-3649-9172-55AAF76D4571}"/>
                  </a:ext>
                </a:extLst>
              </p14:cNvPr>
              <p14:cNvContentPartPr/>
              <p14:nvPr/>
            </p14:nvContentPartPr>
            <p14:xfrm>
              <a:off x="1112760" y="513000"/>
              <a:ext cx="7461720" cy="50212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FA41873-43A8-3649-9172-55AAF76D457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96560" y="496800"/>
                <a:ext cx="7494120" cy="505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427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24448</TotalTime>
  <Words>734</Words>
  <Application>Microsoft Macintosh PowerPoint</Application>
  <PresentationFormat>On-screen Show (4:3)</PresentationFormat>
  <Paragraphs>223</Paragraphs>
  <Slides>25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Cambria Math</vt:lpstr>
      <vt:lpstr>Office Theme</vt:lpstr>
      <vt:lpstr>Introduction to Deep Learning  Applications and Theory </vt:lpstr>
      <vt:lpstr>PowerPoint Presentation</vt:lpstr>
      <vt:lpstr>PowerPoint Presentation</vt:lpstr>
      <vt:lpstr>Generative Models</vt:lpstr>
      <vt:lpstr>Maximum Likelihood</vt:lpstr>
      <vt:lpstr>Density Estimation</vt:lpstr>
      <vt:lpstr>Taxonomy of Generative Models</vt:lpstr>
      <vt:lpstr>FVBNs</vt:lpstr>
      <vt:lpstr>Language Model</vt:lpstr>
      <vt:lpstr>RNN Language Model</vt:lpstr>
      <vt:lpstr>Pixel RNN</vt:lpstr>
      <vt:lpstr>Pixel RNN</vt:lpstr>
      <vt:lpstr>Pixel RNN</vt:lpstr>
      <vt:lpstr>Pixel RNN</vt:lpstr>
      <vt:lpstr>Pixel RNN</vt:lpstr>
      <vt:lpstr>Pixel RNN</vt:lpstr>
      <vt:lpstr>WaveNet</vt:lpstr>
      <vt:lpstr>Variational Autoencoder</vt:lpstr>
      <vt:lpstr>Structurally</vt:lpstr>
      <vt:lpstr>Variational Autoencoders Generating Data</vt:lpstr>
      <vt:lpstr>Variational Autoencoders  Generating Data</vt:lpstr>
      <vt:lpstr>Variational Autoencoders Generating Data</vt:lpstr>
      <vt:lpstr>Generative Encoder and Decoder</vt:lpstr>
      <vt:lpstr>Generative Encoder and Decoder</vt:lpstr>
      <vt:lpstr>Variational Autoencoder  Putting it All Together</vt:lpstr>
    </vt:vector>
  </TitlesOfParts>
  <Company>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Introduction to  Neural Networks</dc:title>
  <dc:creator>Eli S</dc:creator>
  <cp:lastModifiedBy>Eli Shlizerman</cp:lastModifiedBy>
  <cp:revision>238</cp:revision>
  <dcterms:created xsi:type="dcterms:W3CDTF">2019-04-01T22:18:40Z</dcterms:created>
  <dcterms:modified xsi:type="dcterms:W3CDTF">2021-05-17T05:15:09Z</dcterms:modified>
</cp:coreProperties>
</file>

<file path=docProps/thumbnail.jpeg>
</file>